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Lst>
  <p:sldSz cy="6858000" cx="9144000"/>
  <p:notesSz cx="6858000" cy="9144000"/>
  <p:embeddedFontLst>
    <p:embeddedFont>
      <p:font typeface="Lato"/>
      <p:regular r:id="rId20"/>
      <p:bold r:id="rId21"/>
      <p:italic r:id="rId22"/>
      <p:boldItalic r:id="rId23"/>
    </p:embeddedFont>
    <p:embeddedFont>
      <p:font typeface="Helvetica Neue"/>
      <p:regular r:id="rId24"/>
      <p:bold r:id="rId25"/>
      <p:italic r:id="rId26"/>
      <p:boldItalic r:id="rId2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8" roundtripDataSignature="AMtx7mjuAITC3aj62cZ5Y/eK8RNP2Uxc0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Lato-regular.fntdata"/><Relationship Id="rId22" Type="http://schemas.openxmlformats.org/officeDocument/2006/relationships/font" Target="fonts/Lato-italic.fntdata"/><Relationship Id="rId21" Type="http://schemas.openxmlformats.org/officeDocument/2006/relationships/font" Target="fonts/Lato-bold.fntdata"/><Relationship Id="rId24" Type="http://schemas.openxmlformats.org/officeDocument/2006/relationships/font" Target="fonts/HelveticaNeue-regular.fntdata"/><Relationship Id="rId23" Type="http://schemas.openxmlformats.org/officeDocument/2006/relationships/font" Target="fonts/Lato-boldItalic.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HelveticaNeue-italic.fntdata"/><Relationship Id="rId25" Type="http://schemas.openxmlformats.org/officeDocument/2006/relationships/font" Target="fonts/HelveticaNeue-bold.fntdata"/><Relationship Id="rId28" Type="http://customschemas.google.com/relationships/presentationmetadata" Target="metadata"/><Relationship Id="rId27" Type="http://schemas.openxmlformats.org/officeDocument/2006/relationships/font" Target="fonts/HelveticaNeue-boldItalic.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it-IT"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0" name="Google Shape;230;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9" name="Google Shape;299;p10: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6" name="Google Shape;306;p11: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3" name="Google Shape;323;p12: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8" name="Google Shape;338;p13: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5" name="Google Shape;345;p14: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g31ba89f2067_0_3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2" name="Google Shape;352;g31ba89f2067_0_31: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7" name="Google Shape;237;p2: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5" name="Google Shape;245;p3: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6" name="Google Shape;256;p4: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3" name="Google Shape;263;p5: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0" name="Google Shape;270;p6: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7" name="Google Shape;277;p7: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4" name="Google Shape;284;p8: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2" name="Google Shape;292;p9: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lt2"/>
        </a:solidFill>
      </p:bgPr>
    </p:bg>
    <p:spTree>
      <p:nvGrpSpPr>
        <p:cNvPr id="15" name="Shape 15"/>
        <p:cNvGrpSpPr/>
        <p:nvPr/>
      </p:nvGrpSpPr>
      <p:grpSpPr>
        <a:xfrm>
          <a:off x="0" y="0"/>
          <a:ext cx="0" cy="0"/>
          <a:chOff x="0" y="0"/>
          <a:chExt cx="0" cy="0"/>
        </a:xfrm>
      </p:grpSpPr>
      <p:pic>
        <p:nvPicPr>
          <p:cNvPr id="16" name="Google Shape;16;p16"/>
          <p:cNvPicPr preferRelativeResize="0"/>
          <p:nvPr/>
        </p:nvPicPr>
        <p:blipFill rotWithShape="1">
          <a:blip r:embed="rId2">
            <a:alphaModFix/>
          </a:blip>
          <a:srcRect b="22" l="0" r="0" t="20"/>
          <a:stretch/>
        </p:blipFill>
        <p:spPr>
          <a:xfrm>
            <a:off x="0" y="650433"/>
            <a:ext cx="9144000" cy="6207568"/>
          </a:xfrm>
          <a:prstGeom prst="rect">
            <a:avLst/>
          </a:prstGeom>
          <a:noFill/>
          <a:ln>
            <a:noFill/>
          </a:ln>
        </p:spPr>
      </p:pic>
      <p:sp>
        <p:nvSpPr>
          <p:cNvPr id="17" name="Google Shape;17;p16"/>
          <p:cNvSpPr/>
          <p:nvPr/>
        </p:nvSpPr>
        <p:spPr>
          <a:xfrm>
            <a:off x="0" y="-1"/>
            <a:ext cx="9144000" cy="1244425"/>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 name="Google Shape;18;p16"/>
          <p:cNvSpPr txBox="1"/>
          <p:nvPr>
            <p:ph type="ctrTitle"/>
          </p:nvPr>
        </p:nvSpPr>
        <p:spPr>
          <a:xfrm>
            <a:off x="729450" y="1763267"/>
            <a:ext cx="7688100" cy="22196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dk2"/>
              </a:buClr>
              <a:buSzPts val="4200"/>
              <a:buFont typeface="Georgia"/>
              <a:buNone/>
              <a:defRPr sz="4200">
                <a:solidFill>
                  <a:schemeClr val="dk2"/>
                </a:solidFill>
              </a:defRPr>
            </a:lvl1pPr>
            <a:lvl2pPr lvl="1" algn="l">
              <a:lnSpc>
                <a:spcPct val="100000"/>
              </a:lnSpc>
              <a:spcBef>
                <a:spcPts val="0"/>
              </a:spcBef>
              <a:spcAft>
                <a:spcPts val="0"/>
              </a:spcAft>
              <a:buClr>
                <a:schemeClr val="dk2"/>
              </a:buClr>
              <a:buSzPts val="4200"/>
              <a:buFont typeface="Georgia"/>
              <a:buNone/>
              <a:defRPr sz="4200">
                <a:solidFill>
                  <a:schemeClr val="dk2"/>
                </a:solidFill>
              </a:defRPr>
            </a:lvl2pPr>
            <a:lvl3pPr lvl="2" algn="l">
              <a:lnSpc>
                <a:spcPct val="100000"/>
              </a:lnSpc>
              <a:spcBef>
                <a:spcPts val="0"/>
              </a:spcBef>
              <a:spcAft>
                <a:spcPts val="0"/>
              </a:spcAft>
              <a:buClr>
                <a:schemeClr val="dk2"/>
              </a:buClr>
              <a:buSzPts val="4200"/>
              <a:buFont typeface="Georgia"/>
              <a:buNone/>
              <a:defRPr sz="4200">
                <a:solidFill>
                  <a:schemeClr val="dk2"/>
                </a:solidFill>
              </a:defRPr>
            </a:lvl3pPr>
            <a:lvl4pPr lvl="3" algn="l">
              <a:lnSpc>
                <a:spcPct val="100000"/>
              </a:lnSpc>
              <a:spcBef>
                <a:spcPts val="0"/>
              </a:spcBef>
              <a:spcAft>
                <a:spcPts val="0"/>
              </a:spcAft>
              <a:buClr>
                <a:schemeClr val="dk2"/>
              </a:buClr>
              <a:buSzPts val="4200"/>
              <a:buFont typeface="Georgia"/>
              <a:buNone/>
              <a:defRPr sz="4200">
                <a:solidFill>
                  <a:schemeClr val="dk2"/>
                </a:solidFill>
              </a:defRPr>
            </a:lvl4pPr>
            <a:lvl5pPr lvl="4" algn="l">
              <a:lnSpc>
                <a:spcPct val="100000"/>
              </a:lnSpc>
              <a:spcBef>
                <a:spcPts val="0"/>
              </a:spcBef>
              <a:spcAft>
                <a:spcPts val="0"/>
              </a:spcAft>
              <a:buClr>
                <a:schemeClr val="dk2"/>
              </a:buClr>
              <a:buSzPts val="4200"/>
              <a:buFont typeface="Georgia"/>
              <a:buNone/>
              <a:defRPr sz="4200">
                <a:solidFill>
                  <a:schemeClr val="dk2"/>
                </a:solidFill>
              </a:defRPr>
            </a:lvl5pPr>
            <a:lvl6pPr lvl="5" algn="l">
              <a:lnSpc>
                <a:spcPct val="100000"/>
              </a:lnSpc>
              <a:spcBef>
                <a:spcPts val="0"/>
              </a:spcBef>
              <a:spcAft>
                <a:spcPts val="0"/>
              </a:spcAft>
              <a:buClr>
                <a:schemeClr val="dk2"/>
              </a:buClr>
              <a:buSzPts val="4200"/>
              <a:buFont typeface="Georgia"/>
              <a:buNone/>
              <a:defRPr sz="4200">
                <a:solidFill>
                  <a:schemeClr val="dk2"/>
                </a:solidFill>
              </a:defRPr>
            </a:lvl6pPr>
            <a:lvl7pPr lvl="6" algn="l">
              <a:lnSpc>
                <a:spcPct val="100000"/>
              </a:lnSpc>
              <a:spcBef>
                <a:spcPts val="0"/>
              </a:spcBef>
              <a:spcAft>
                <a:spcPts val="0"/>
              </a:spcAft>
              <a:buClr>
                <a:schemeClr val="dk2"/>
              </a:buClr>
              <a:buSzPts val="4200"/>
              <a:buFont typeface="Georgia"/>
              <a:buNone/>
              <a:defRPr sz="4200">
                <a:solidFill>
                  <a:schemeClr val="dk2"/>
                </a:solidFill>
              </a:defRPr>
            </a:lvl7pPr>
            <a:lvl8pPr lvl="7" algn="l">
              <a:lnSpc>
                <a:spcPct val="100000"/>
              </a:lnSpc>
              <a:spcBef>
                <a:spcPts val="0"/>
              </a:spcBef>
              <a:spcAft>
                <a:spcPts val="0"/>
              </a:spcAft>
              <a:buClr>
                <a:schemeClr val="dk2"/>
              </a:buClr>
              <a:buSzPts val="4200"/>
              <a:buFont typeface="Georgia"/>
              <a:buNone/>
              <a:defRPr sz="4200">
                <a:solidFill>
                  <a:schemeClr val="dk2"/>
                </a:solidFill>
              </a:defRPr>
            </a:lvl8pPr>
            <a:lvl9pPr lvl="8" algn="l">
              <a:lnSpc>
                <a:spcPct val="100000"/>
              </a:lnSpc>
              <a:spcBef>
                <a:spcPts val="0"/>
              </a:spcBef>
              <a:spcAft>
                <a:spcPts val="0"/>
              </a:spcAft>
              <a:buClr>
                <a:schemeClr val="dk2"/>
              </a:buClr>
              <a:buSzPts val="4200"/>
              <a:buFont typeface="Georgia"/>
              <a:buNone/>
              <a:defRPr sz="4200">
                <a:solidFill>
                  <a:schemeClr val="dk2"/>
                </a:solidFill>
              </a:defRPr>
            </a:lvl9pPr>
          </a:lstStyle>
          <a:p/>
        </p:txBody>
      </p:sp>
      <p:sp>
        <p:nvSpPr>
          <p:cNvPr id="19" name="Google Shape;19;p16"/>
          <p:cNvSpPr txBox="1"/>
          <p:nvPr>
            <p:ph idx="1" type="subTitle"/>
          </p:nvPr>
        </p:nvSpPr>
        <p:spPr>
          <a:xfrm>
            <a:off x="729627" y="4230533"/>
            <a:ext cx="7688100" cy="7216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600"/>
              <a:buFont typeface="Georgia"/>
              <a:buNone/>
              <a:defRPr sz="1600"/>
            </a:lvl1pPr>
            <a:lvl2pPr lvl="1" algn="l">
              <a:lnSpc>
                <a:spcPct val="100000"/>
              </a:lnSpc>
              <a:spcBef>
                <a:spcPts val="0"/>
              </a:spcBef>
              <a:spcAft>
                <a:spcPts val="0"/>
              </a:spcAft>
              <a:buSzPts val="1600"/>
              <a:buNone/>
              <a:defRPr sz="1600"/>
            </a:lvl2pPr>
            <a:lvl3pPr lvl="2" algn="l">
              <a:lnSpc>
                <a:spcPct val="100000"/>
              </a:lnSpc>
              <a:spcBef>
                <a:spcPts val="0"/>
              </a:spcBef>
              <a:spcAft>
                <a:spcPts val="0"/>
              </a:spcAft>
              <a:buSzPts val="1600"/>
              <a:buNone/>
              <a:defRPr sz="1600"/>
            </a:lvl3pPr>
            <a:lvl4pPr lvl="3" algn="l">
              <a:lnSpc>
                <a:spcPct val="100000"/>
              </a:lnSpc>
              <a:spcBef>
                <a:spcPts val="0"/>
              </a:spcBef>
              <a:spcAft>
                <a:spcPts val="0"/>
              </a:spcAft>
              <a:buSzPts val="1600"/>
              <a:buNone/>
              <a:defRPr sz="1600"/>
            </a:lvl4pPr>
            <a:lvl5pPr lvl="4" algn="l">
              <a:lnSpc>
                <a:spcPct val="100000"/>
              </a:lnSpc>
              <a:spcBef>
                <a:spcPts val="0"/>
              </a:spcBef>
              <a:spcAft>
                <a:spcPts val="0"/>
              </a:spcAft>
              <a:buSzPts val="1600"/>
              <a:buNone/>
              <a:defRPr sz="1600"/>
            </a:lvl5pPr>
            <a:lvl6pPr lvl="5" algn="l">
              <a:lnSpc>
                <a:spcPct val="100000"/>
              </a:lnSpc>
              <a:spcBef>
                <a:spcPts val="0"/>
              </a:spcBef>
              <a:spcAft>
                <a:spcPts val="0"/>
              </a:spcAft>
              <a:buSzPts val="1600"/>
              <a:buNone/>
              <a:defRPr sz="1600"/>
            </a:lvl6pPr>
            <a:lvl7pPr lvl="6" algn="l">
              <a:lnSpc>
                <a:spcPct val="100000"/>
              </a:lnSpc>
              <a:spcBef>
                <a:spcPts val="0"/>
              </a:spcBef>
              <a:spcAft>
                <a:spcPts val="0"/>
              </a:spcAft>
              <a:buClr>
                <a:schemeClr val="dk1"/>
              </a:buClr>
              <a:buSzPts val="1600"/>
              <a:buNone/>
              <a:defRPr sz="1600"/>
            </a:lvl7pPr>
            <a:lvl8pPr lvl="7" algn="l">
              <a:lnSpc>
                <a:spcPct val="100000"/>
              </a:lnSpc>
              <a:spcBef>
                <a:spcPts val="0"/>
              </a:spcBef>
              <a:spcAft>
                <a:spcPts val="0"/>
              </a:spcAft>
              <a:buClr>
                <a:schemeClr val="dk1"/>
              </a:buClr>
              <a:buSzPts val="1600"/>
              <a:buNone/>
              <a:defRPr sz="1600"/>
            </a:lvl8pPr>
            <a:lvl9pPr lvl="8" algn="l">
              <a:lnSpc>
                <a:spcPct val="100000"/>
              </a:lnSpc>
              <a:spcBef>
                <a:spcPts val="0"/>
              </a:spcBef>
              <a:spcAft>
                <a:spcPts val="0"/>
              </a:spcAft>
              <a:buClr>
                <a:schemeClr val="dk2"/>
              </a:buClr>
              <a:buSzPts val="1600"/>
              <a:buNone/>
              <a:defRPr sz="1600"/>
            </a:lvl9pPr>
          </a:lstStyle>
          <a:p/>
        </p:txBody>
      </p:sp>
      <p:sp>
        <p:nvSpPr>
          <p:cNvPr id="20" name="Google Shape;20;p16"/>
          <p:cNvSpPr txBox="1"/>
          <p:nvPr>
            <p:ph idx="12" type="sldNum"/>
          </p:nvPr>
        </p:nvSpPr>
        <p:spPr>
          <a:xfrm>
            <a:off x="8536302" y="6333135"/>
            <a:ext cx="548700" cy="5248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it-IT"/>
              <a:t>‹#›</a:t>
            </a:fld>
            <a:endParaRPr/>
          </a:p>
        </p:txBody>
      </p:sp>
      <p:pic>
        <p:nvPicPr>
          <p:cNvPr id="21" name="Google Shape;21;p16"/>
          <p:cNvPicPr preferRelativeResize="0"/>
          <p:nvPr/>
        </p:nvPicPr>
        <p:blipFill rotWithShape="1">
          <a:blip r:embed="rId3">
            <a:alphaModFix/>
          </a:blip>
          <a:srcRect b="0" l="0" r="0" t="0"/>
          <a:stretch/>
        </p:blipFill>
        <p:spPr>
          <a:xfrm>
            <a:off x="824040" y="256798"/>
            <a:ext cx="2070598" cy="759245"/>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One with Impact">
  <p:cSld name="Content: One with Impact">
    <p:spTree>
      <p:nvGrpSpPr>
        <p:cNvPr id="102" name="Shape 102"/>
        <p:cNvGrpSpPr/>
        <p:nvPr/>
      </p:nvGrpSpPr>
      <p:grpSpPr>
        <a:xfrm>
          <a:off x="0" y="0"/>
          <a:ext cx="0" cy="0"/>
          <a:chOff x="0" y="0"/>
          <a:chExt cx="0" cy="0"/>
        </a:xfrm>
      </p:grpSpPr>
      <p:sp>
        <p:nvSpPr>
          <p:cNvPr id="103" name="Google Shape;103;p25"/>
          <p:cNvSpPr txBox="1"/>
          <p:nvPr/>
        </p:nvSpPr>
        <p:spPr>
          <a:xfrm>
            <a:off x="533400" y="6477000"/>
            <a:ext cx="2590800" cy="1524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lang="it-IT" sz="1000">
                <a:solidFill>
                  <a:schemeClr val="dk1"/>
                </a:solidFill>
                <a:latin typeface="Arial"/>
                <a:ea typeface="Arial"/>
                <a:cs typeface="Arial"/>
                <a:sym typeface="Arial"/>
              </a:rPr>
              <a:t>PwC</a:t>
            </a:r>
            <a:endParaRPr/>
          </a:p>
        </p:txBody>
      </p:sp>
      <p:cxnSp>
        <p:nvCxnSpPr>
          <p:cNvPr id="104" name="Google Shape;104;p25"/>
          <p:cNvCxnSpPr/>
          <p:nvPr/>
        </p:nvCxnSpPr>
        <p:spPr>
          <a:xfrm flipH="1" rot="10800000">
            <a:off x="3124200" y="609600"/>
            <a:ext cx="5486400" cy="152400"/>
          </a:xfrm>
          <a:prstGeom prst="bentConnector2">
            <a:avLst/>
          </a:prstGeom>
          <a:noFill/>
          <a:ln cap="flat" cmpd="sng" w="12700">
            <a:solidFill>
              <a:schemeClr val="dk2"/>
            </a:solidFill>
            <a:prstDash val="solid"/>
            <a:round/>
            <a:headEnd len="sm" w="sm" type="none"/>
            <a:tailEnd len="sm" w="sm" type="none"/>
          </a:ln>
        </p:spPr>
      </p:cxnSp>
      <p:sp>
        <p:nvSpPr>
          <p:cNvPr id="105" name="Google Shape;105;p25"/>
          <p:cNvSpPr txBox="1"/>
          <p:nvPr>
            <p:ph type="title"/>
          </p:nvPr>
        </p:nvSpPr>
        <p:spPr>
          <a:xfrm>
            <a:off x="3276600" y="685800"/>
            <a:ext cx="5334000" cy="914400"/>
          </a:xfrm>
          <a:prstGeom prst="rect">
            <a:avLst/>
          </a:prstGeom>
          <a:noFill/>
          <a:ln>
            <a:noFill/>
          </a:ln>
        </p:spPr>
        <p:txBody>
          <a:bodyPr anchorCtr="0" anchor="t"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6" name="Google Shape;106;p25"/>
          <p:cNvSpPr txBox="1"/>
          <p:nvPr>
            <p:ph idx="1" type="body"/>
          </p:nvPr>
        </p:nvSpPr>
        <p:spPr>
          <a:xfrm>
            <a:off x="3276600" y="1752600"/>
            <a:ext cx="5334000" cy="4419600"/>
          </a:xfrm>
          <a:prstGeom prst="rect">
            <a:avLst/>
          </a:prstGeom>
          <a:noFill/>
          <a:ln>
            <a:noFill/>
          </a:ln>
        </p:spPr>
        <p:txBody>
          <a:bodyPr anchorCtr="0" anchor="t" bIns="0" lIns="0" spcFirstLastPara="1" rIns="0" wrap="square" tIns="0">
            <a:noAutofit/>
          </a:bodyPr>
          <a:lstStyle>
            <a:lvl1pPr indent="-228600" lvl="0" marL="457200" algn="l">
              <a:spcBef>
                <a:spcPts val="0"/>
              </a:spcBef>
              <a:spcAft>
                <a:spcPts val="0"/>
              </a:spcAft>
              <a:buSzPts val="1400"/>
              <a:buNone/>
              <a:defRPr/>
            </a:lvl1pPr>
            <a:lvl2pPr indent="-342900" lvl="1" marL="914400" algn="l">
              <a:spcBef>
                <a:spcPts val="900"/>
              </a:spcBef>
              <a:spcAft>
                <a:spcPts val="0"/>
              </a:spcAft>
              <a:buSzPts val="1800"/>
              <a:buChar char="•"/>
              <a:defRPr/>
            </a:lvl2pPr>
            <a:lvl3pPr indent="-342900" lvl="2" marL="1371600" algn="l">
              <a:spcBef>
                <a:spcPts val="900"/>
              </a:spcBef>
              <a:spcAft>
                <a:spcPts val="0"/>
              </a:spcAft>
              <a:buSzPts val="1800"/>
              <a:buChar char="-"/>
              <a:defRPr/>
            </a:lvl3pPr>
            <a:lvl4pPr indent="-342900" lvl="3" marL="1828800" algn="l">
              <a:spcBef>
                <a:spcPts val="900"/>
              </a:spcBef>
              <a:spcAft>
                <a:spcPts val="0"/>
              </a:spcAft>
              <a:buSzPts val="1800"/>
              <a:buChar char="◦"/>
              <a:defRPr/>
            </a:lvl4pPr>
            <a:lvl5pPr indent="-342900" lvl="4" marL="2286000" algn="l">
              <a:spcBef>
                <a:spcPts val="900"/>
              </a:spcBef>
              <a:spcAft>
                <a:spcPts val="0"/>
              </a:spcAft>
              <a:buSzPts val="1800"/>
              <a:buChar char="›"/>
              <a:defRPr/>
            </a:lvl5pPr>
            <a:lvl6pPr indent="-342900" lvl="5" marL="2743200" algn="l">
              <a:lnSpc>
                <a:spcPct val="100000"/>
              </a:lnSpc>
              <a:spcBef>
                <a:spcPts val="900"/>
              </a:spcBef>
              <a:spcAft>
                <a:spcPts val="0"/>
              </a:spcAft>
              <a:buSzPts val="1800"/>
              <a:buAutoNum type="arabicPeriod"/>
              <a:defRPr/>
            </a:lvl6pPr>
            <a:lvl7pPr indent="-342900" lvl="6" marL="3200400" algn="l">
              <a:lnSpc>
                <a:spcPct val="100000"/>
              </a:lnSpc>
              <a:spcBef>
                <a:spcPts val="900"/>
              </a:spcBef>
              <a:spcAft>
                <a:spcPts val="0"/>
              </a:spcAft>
              <a:buClr>
                <a:schemeClr val="dk1"/>
              </a:buClr>
              <a:buSzPts val="1800"/>
              <a:buAutoNum type="alphaLcPeriod"/>
              <a:defRPr/>
            </a:lvl7pPr>
            <a:lvl8pPr indent="-342900" lvl="7" marL="3657600" algn="l">
              <a:lnSpc>
                <a:spcPct val="100000"/>
              </a:lnSpc>
              <a:spcBef>
                <a:spcPts val="900"/>
              </a:spcBef>
              <a:spcAft>
                <a:spcPts val="0"/>
              </a:spcAft>
              <a:buClr>
                <a:schemeClr val="dk1"/>
              </a:buClr>
              <a:buSzPts val="1800"/>
              <a:buAutoNum type="romanLcPeriod"/>
              <a:defRPr/>
            </a:lvl8pPr>
            <a:lvl9pPr indent="-228600" lvl="8" marL="4114800" algn="l">
              <a:lnSpc>
                <a:spcPct val="100000"/>
              </a:lnSpc>
              <a:spcBef>
                <a:spcPts val="900"/>
              </a:spcBef>
              <a:spcAft>
                <a:spcPts val="900"/>
              </a:spcAft>
              <a:buClr>
                <a:schemeClr val="dk2"/>
              </a:buClr>
              <a:buSzPts val="1800"/>
              <a:buNone/>
              <a:defRPr/>
            </a:lvl9pPr>
          </a:lstStyle>
          <a:p/>
        </p:txBody>
      </p:sp>
      <p:sp>
        <p:nvSpPr>
          <p:cNvPr id="107" name="Google Shape;107;p25"/>
          <p:cNvSpPr txBox="1"/>
          <p:nvPr>
            <p:ph idx="2" type="body"/>
          </p:nvPr>
        </p:nvSpPr>
        <p:spPr>
          <a:xfrm>
            <a:off x="533400" y="1752600"/>
            <a:ext cx="2590800" cy="2130552"/>
          </a:xfrm>
          <a:prstGeom prst="rect">
            <a:avLst/>
          </a:prstGeom>
          <a:noFill/>
          <a:ln>
            <a:noFill/>
          </a:ln>
        </p:spPr>
        <p:txBody>
          <a:bodyPr anchorCtr="0" anchor="t" bIns="0" lIns="0" spcFirstLastPara="1" rIns="0" wrap="square" tIns="0">
            <a:noAutofit/>
          </a:bodyPr>
          <a:lstStyle>
            <a:lvl1pPr indent="-228600" lvl="0" marL="457200" algn="l">
              <a:spcBef>
                <a:spcPts val="0"/>
              </a:spcBef>
              <a:spcAft>
                <a:spcPts val="0"/>
              </a:spcAft>
              <a:buSzPts val="1400"/>
              <a:buNone/>
              <a:defRPr b="1" i="1" sz="2400">
                <a:solidFill>
                  <a:schemeClr val="dk2"/>
                </a:solidFill>
              </a:defRPr>
            </a:lvl1pPr>
            <a:lvl2pPr indent="-342900" lvl="1" marL="914400" algn="l">
              <a:spcBef>
                <a:spcPts val="900"/>
              </a:spcBef>
              <a:spcAft>
                <a:spcPts val="0"/>
              </a:spcAft>
              <a:buSzPts val="1800"/>
              <a:buChar char="•"/>
              <a:defRPr/>
            </a:lvl2pPr>
            <a:lvl3pPr indent="-342900" lvl="2" marL="1371600" algn="l">
              <a:spcBef>
                <a:spcPts val="900"/>
              </a:spcBef>
              <a:spcAft>
                <a:spcPts val="0"/>
              </a:spcAft>
              <a:buSzPts val="1800"/>
              <a:buChar char="-"/>
              <a:defRPr/>
            </a:lvl3pPr>
            <a:lvl4pPr indent="-342900" lvl="3" marL="1828800" algn="l">
              <a:spcBef>
                <a:spcPts val="900"/>
              </a:spcBef>
              <a:spcAft>
                <a:spcPts val="0"/>
              </a:spcAft>
              <a:buSzPts val="1800"/>
              <a:buChar char="◦"/>
              <a:defRPr/>
            </a:lvl4pPr>
            <a:lvl5pPr indent="-342900" lvl="4" marL="2286000" algn="l">
              <a:spcBef>
                <a:spcPts val="900"/>
              </a:spcBef>
              <a:spcAft>
                <a:spcPts val="0"/>
              </a:spcAft>
              <a:buSzPts val="1800"/>
              <a:buChar char="›"/>
              <a:defRPr/>
            </a:lvl5pPr>
            <a:lvl6pPr indent="-342900" lvl="5" marL="2743200" algn="l">
              <a:lnSpc>
                <a:spcPct val="100000"/>
              </a:lnSpc>
              <a:spcBef>
                <a:spcPts val="900"/>
              </a:spcBef>
              <a:spcAft>
                <a:spcPts val="0"/>
              </a:spcAft>
              <a:buSzPts val="1800"/>
              <a:buAutoNum type="arabicPeriod"/>
              <a:defRPr/>
            </a:lvl6pPr>
            <a:lvl7pPr indent="-342900" lvl="6" marL="3200400" algn="l">
              <a:lnSpc>
                <a:spcPct val="100000"/>
              </a:lnSpc>
              <a:spcBef>
                <a:spcPts val="900"/>
              </a:spcBef>
              <a:spcAft>
                <a:spcPts val="0"/>
              </a:spcAft>
              <a:buClr>
                <a:schemeClr val="dk1"/>
              </a:buClr>
              <a:buSzPts val="1800"/>
              <a:buAutoNum type="alphaLcPeriod"/>
              <a:defRPr/>
            </a:lvl7pPr>
            <a:lvl8pPr indent="-342900" lvl="7" marL="3657600" algn="l">
              <a:lnSpc>
                <a:spcPct val="100000"/>
              </a:lnSpc>
              <a:spcBef>
                <a:spcPts val="900"/>
              </a:spcBef>
              <a:spcAft>
                <a:spcPts val="0"/>
              </a:spcAft>
              <a:buClr>
                <a:schemeClr val="dk1"/>
              </a:buClr>
              <a:buSzPts val="1800"/>
              <a:buAutoNum type="romanLcPeriod"/>
              <a:defRPr/>
            </a:lvl8pPr>
            <a:lvl9pPr indent="-228600" lvl="8" marL="4114800" algn="l">
              <a:lnSpc>
                <a:spcPct val="100000"/>
              </a:lnSpc>
              <a:spcBef>
                <a:spcPts val="900"/>
              </a:spcBef>
              <a:spcAft>
                <a:spcPts val="900"/>
              </a:spcAft>
              <a:buClr>
                <a:schemeClr val="dk2"/>
              </a:buClr>
              <a:buSzPts val="1800"/>
              <a:buNone/>
              <a:defRPr/>
            </a:lvl9pPr>
          </a:lstStyle>
          <a:p/>
        </p:txBody>
      </p:sp>
      <p:sp>
        <p:nvSpPr>
          <p:cNvPr id="108" name="Google Shape;108;p25"/>
          <p:cNvSpPr txBox="1"/>
          <p:nvPr>
            <p:ph idx="11" type="ftr"/>
          </p:nvPr>
        </p:nvSpPr>
        <p:spPr>
          <a:xfrm>
            <a:off x="533400" y="6324600"/>
            <a:ext cx="5257800" cy="152400"/>
          </a:xfrm>
          <a:prstGeom prst="rect">
            <a:avLst/>
          </a:prstGeom>
          <a:noFill/>
          <a:ln>
            <a:noFill/>
          </a:ln>
        </p:spPr>
        <p:txBody>
          <a:bodyPr anchorCtr="0" anchor="b" bIns="0" lIns="0" spcFirstLastPara="1" rIns="0" wrap="square" tIns="0">
            <a:noAutofit/>
          </a:bodyPr>
          <a:lstStyle>
            <a:lvl1pPr lvl="0" algn="l">
              <a:spcBef>
                <a:spcPts val="0"/>
              </a:spcBef>
              <a:spcAft>
                <a:spcPts val="0"/>
              </a:spcAft>
              <a:buSzPts val="1400"/>
              <a:buNone/>
              <a:defRPr sz="1000">
                <a:solidFill>
                  <a:schemeClr val="dk1"/>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9" name="Google Shape;109;p25"/>
          <p:cNvSpPr txBox="1"/>
          <p:nvPr>
            <p:ph idx="12" type="sldNum"/>
          </p:nvPr>
        </p:nvSpPr>
        <p:spPr>
          <a:xfrm>
            <a:off x="7086600" y="6477000"/>
            <a:ext cx="1527175" cy="152400"/>
          </a:xfrm>
          <a:prstGeom prst="rect">
            <a:avLst/>
          </a:prstGeom>
          <a:noFill/>
          <a:ln>
            <a:noFill/>
          </a:ln>
        </p:spPr>
        <p:txBody>
          <a:bodyPr anchorCtr="0" anchor="t" bIns="0" lIns="0" spcFirstLastPara="1" rIns="0" wrap="square" tIns="0">
            <a:noAutofit/>
          </a:bodyPr>
          <a:lstStyle>
            <a:lvl1pPr indent="0" lvl="0" marL="0" marR="0" algn="r">
              <a:spcBef>
                <a:spcPts val="0"/>
              </a:spcBef>
              <a:buNone/>
              <a:defRPr sz="1000">
                <a:solidFill>
                  <a:schemeClr val="dk1"/>
                </a:solidFill>
                <a:latin typeface="Arial"/>
                <a:ea typeface="Arial"/>
                <a:cs typeface="Arial"/>
                <a:sym typeface="Arial"/>
              </a:defRPr>
            </a:lvl1pPr>
            <a:lvl2pPr indent="0" lvl="1" marL="0" marR="0" algn="r">
              <a:spcBef>
                <a:spcPts val="0"/>
              </a:spcBef>
              <a:buNone/>
              <a:defRPr sz="1000">
                <a:solidFill>
                  <a:schemeClr val="dk1"/>
                </a:solidFill>
                <a:latin typeface="Arial"/>
                <a:ea typeface="Arial"/>
                <a:cs typeface="Arial"/>
                <a:sym typeface="Arial"/>
              </a:defRPr>
            </a:lvl2pPr>
            <a:lvl3pPr indent="0" lvl="2" marL="0" marR="0" algn="r">
              <a:spcBef>
                <a:spcPts val="0"/>
              </a:spcBef>
              <a:buNone/>
              <a:defRPr sz="1000">
                <a:solidFill>
                  <a:schemeClr val="dk1"/>
                </a:solidFill>
                <a:latin typeface="Arial"/>
                <a:ea typeface="Arial"/>
                <a:cs typeface="Arial"/>
                <a:sym typeface="Arial"/>
              </a:defRPr>
            </a:lvl3pPr>
            <a:lvl4pPr indent="0" lvl="3" marL="0" marR="0" algn="r">
              <a:spcBef>
                <a:spcPts val="0"/>
              </a:spcBef>
              <a:buNone/>
              <a:defRPr sz="1000">
                <a:solidFill>
                  <a:schemeClr val="dk1"/>
                </a:solidFill>
                <a:latin typeface="Arial"/>
                <a:ea typeface="Arial"/>
                <a:cs typeface="Arial"/>
                <a:sym typeface="Arial"/>
              </a:defRPr>
            </a:lvl4pPr>
            <a:lvl5pPr indent="0" lvl="4" marL="0" marR="0" algn="r">
              <a:spcBef>
                <a:spcPts val="0"/>
              </a:spcBef>
              <a:buNone/>
              <a:defRPr sz="1000">
                <a:solidFill>
                  <a:schemeClr val="dk1"/>
                </a:solidFill>
                <a:latin typeface="Arial"/>
                <a:ea typeface="Arial"/>
                <a:cs typeface="Arial"/>
                <a:sym typeface="Arial"/>
              </a:defRPr>
            </a:lvl5pPr>
            <a:lvl6pPr indent="0" lvl="5" marL="0" marR="0" algn="r">
              <a:spcBef>
                <a:spcPts val="0"/>
              </a:spcBef>
              <a:buNone/>
              <a:defRPr sz="1000">
                <a:solidFill>
                  <a:schemeClr val="dk1"/>
                </a:solidFill>
                <a:latin typeface="Arial"/>
                <a:ea typeface="Arial"/>
                <a:cs typeface="Arial"/>
                <a:sym typeface="Arial"/>
              </a:defRPr>
            </a:lvl6pPr>
            <a:lvl7pPr indent="0" lvl="6" marL="0" marR="0" algn="r">
              <a:spcBef>
                <a:spcPts val="0"/>
              </a:spcBef>
              <a:buNone/>
              <a:defRPr sz="1000">
                <a:solidFill>
                  <a:schemeClr val="dk1"/>
                </a:solidFill>
                <a:latin typeface="Arial"/>
                <a:ea typeface="Arial"/>
                <a:cs typeface="Arial"/>
                <a:sym typeface="Arial"/>
              </a:defRPr>
            </a:lvl7pPr>
            <a:lvl8pPr indent="0" lvl="7" marL="0" marR="0" algn="r">
              <a:spcBef>
                <a:spcPts val="0"/>
              </a:spcBef>
              <a:buNone/>
              <a:defRPr sz="1000">
                <a:solidFill>
                  <a:schemeClr val="dk1"/>
                </a:solidFill>
                <a:latin typeface="Arial"/>
                <a:ea typeface="Arial"/>
                <a:cs typeface="Arial"/>
                <a:sym typeface="Arial"/>
              </a:defRPr>
            </a:lvl8pPr>
            <a:lvl9pPr indent="0" lvl="8" marL="0" marR="0" algn="r">
              <a:spcBef>
                <a:spcPts val="0"/>
              </a:spcBef>
              <a:buNone/>
              <a:defRPr sz="10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it-IT"/>
              <a:t>‹#›</a:t>
            </a:fld>
            <a:endParaRPr/>
          </a:p>
        </p:txBody>
      </p:sp>
      <p:sp>
        <p:nvSpPr>
          <p:cNvPr id="110" name="Google Shape;110;p25"/>
          <p:cNvSpPr txBox="1"/>
          <p:nvPr>
            <p:ph idx="10" type="dt"/>
          </p:nvPr>
        </p:nvSpPr>
        <p:spPr>
          <a:xfrm>
            <a:off x="7086600" y="6324600"/>
            <a:ext cx="1524000" cy="152400"/>
          </a:xfrm>
          <a:prstGeom prst="rect">
            <a:avLst/>
          </a:prstGeom>
          <a:noFill/>
          <a:ln>
            <a:noFill/>
          </a:ln>
        </p:spPr>
        <p:txBody>
          <a:bodyPr anchorCtr="0" anchor="t" bIns="0" lIns="0" spcFirstLastPara="1" rIns="0" wrap="square" tIns="0">
            <a:noAutofit/>
          </a:bodyPr>
          <a:lstStyle>
            <a:lvl1pPr lvl="0" algn="r">
              <a:spcBef>
                <a:spcPts val="0"/>
              </a:spcBef>
              <a:spcAft>
                <a:spcPts val="0"/>
              </a:spcAft>
              <a:buSzPts val="1400"/>
              <a:buNone/>
              <a:defRPr sz="1000">
                <a:solidFill>
                  <a:schemeClr val="dk1"/>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Only">
  <p:cSld name="Cover Only">
    <p:spTree>
      <p:nvGrpSpPr>
        <p:cNvPr id="111" name="Shape 111"/>
        <p:cNvGrpSpPr/>
        <p:nvPr/>
      </p:nvGrpSpPr>
      <p:grpSpPr>
        <a:xfrm>
          <a:off x="0" y="0"/>
          <a:ext cx="0" cy="0"/>
          <a:chOff x="0" y="0"/>
          <a:chExt cx="0" cy="0"/>
        </a:xfrm>
      </p:grpSpPr>
      <p:sp>
        <p:nvSpPr>
          <p:cNvPr id="112" name="Google Shape;112;p26"/>
          <p:cNvSpPr txBox="1"/>
          <p:nvPr/>
        </p:nvSpPr>
        <p:spPr>
          <a:xfrm>
            <a:off x="533400" y="6477000"/>
            <a:ext cx="2590800" cy="1524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lang="it-IT" sz="1000">
                <a:solidFill>
                  <a:schemeClr val="dk1"/>
                </a:solidFill>
                <a:latin typeface="Arial"/>
                <a:ea typeface="Arial"/>
                <a:cs typeface="Arial"/>
                <a:sym typeface="Arial"/>
              </a:rPr>
              <a:t>PwC</a:t>
            </a:r>
            <a:endParaRPr/>
          </a:p>
        </p:txBody>
      </p:sp>
      <p:cxnSp>
        <p:nvCxnSpPr>
          <p:cNvPr id="113" name="Google Shape;113;p26"/>
          <p:cNvCxnSpPr/>
          <p:nvPr/>
        </p:nvCxnSpPr>
        <p:spPr>
          <a:xfrm flipH="1" rot="10800000">
            <a:off x="381000" y="609600"/>
            <a:ext cx="8229600" cy="152400"/>
          </a:xfrm>
          <a:prstGeom prst="bentConnector2">
            <a:avLst/>
          </a:prstGeom>
          <a:noFill/>
          <a:ln cap="flat" cmpd="sng" w="12700">
            <a:solidFill>
              <a:schemeClr val="dk2"/>
            </a:solidFill>
            <a:prstDash val="solid"/>
            <a:round/>
            <a:headEnd len="sm" w="sm" type="none"/>
            <a:tailEnd len="sm" w="sm" type="none"/>
          </a:ln>
        </p:spPr>
      </p:cxnSp>
      <p:sp>
        <p:nvSpPr>
          <p:cNvPr id="114" name="Google Shape;114;p26"/>
          <p:cNvSpPr txBox="1"/>
          <p:nvPr>
            <p:ph type="title"/>
          </p:nvPr>
        </p:nvSpPr>
        <p:spPr>
          <a:xfrm>
            <a:off x="533400" y="685800"/>
            <a:ext cx="8077200" cy="914400"/>
          </a:xfrm>
          <a:prstGeom prst="rect">
            <a:avLst/>
          </a:prstGeom>
          <a:noFill/>
          <a:ln>
            <a:noFill/>
          </a:ln>
        </p:spPr>
        <p:txBody>
          <a:bodyPr anchorCtr="0" anchor="t"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5" name="Google Shape;115;p26"/>
          <p:cNvSpPr txBox="1"/>
          <p:nvPr>
            <p:ph idx="11" type="ftr"/>
          </p:nvPr>
        </p:nvSpPr>
        <p:spPr>
          <a:xfrm>
            <a:off x="533400" y="6324600"/>
            <a:ext cx="5257800" cy="152400"/>
          </a:xfrm>
          <a:prstGeom prst="rect">
            <a:avLst/>
          </a:prstGeom>
          <a:noFill/>
          <a:ln>
            <a:noFill/>
          </a:ln>
        </p:spPr>
        <p:txBody>
          <a:bodyPr anchorCtr="0" anchor="b" bIns="0" lIns="0" spcFirstLastPara="1" rIns="0" wrap="square" tIns="0">
            <a:noAutofit/>
          </a:bodyPr>
          <a:lstStyle>
            <a:lvl1pPr lvl="0" algn="l">
              <a:spcBef>
                <a:spcPts val="0"/>
              </a:spcBef>
              <a:spcAft>
                <a:spcPts val="0"/>
              </a:spcAft>
              <a:buSzPts val="1400"/>
              <a:buNone/>
              <a:defRPr sz="1000">
                <a:solidFill>
                  <a:schemeClr val="dk1"/>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6" name="Google Shape;116;p26"/>
          <p:cNvSpPr txBox="1"/>
          <p:nvPr>
            <p:ph idx="12" type="sldNum"/>
          </p:nvPr>
        </p:nvSpPr>
        <p:spPr>
          <a:xfrm>
            <a:off x="7086600" y="6477000"/>
            <a:ext cx="1527175" cy="152400"/>
          </a:xfrm>
          <a:prstGeom prst="rect">
            <a:avLst/>
          </a:prstGeom>
          <a:noFill/>
          <a:ln>
            <a:noFill/>
          </a:ln>
        </p:spPr>
        <p:txBody>
          <a:bodyPr anchorCtr="0" anchor="t" bIns="0" lIns="0" spcFirstLastPara="1" rIns="0" wrap="square" tIns="0">
            <a:noAutofit/>
          </a:bodyPr>
          <a:lstStyle>
            <a:lvl1pPr indent="0" lvl="0" marL="0" marR="0" algn="r">
              <a:spcBef>
                <a:spcPts val="0"/>
              </a:spcBef>
              <a:buNone/>
              <a:defRPr sz="1000">
                <a:solidFill>
                  <a:schemeClr val="dk1"/>
                </a:solidFill>
                <a:latin typeface="Arial"/>
                <a:ea typeface="Arial"/>
                <a:cs typeface="Arial"/>
                <a:sym typeface="Arial"/>
              </a:defRPr>
            </a:lvl1pPr>
            <a:lvl2pPr indent="0" lvl="1" marL="0" marR="0" algn="r">
              <a:spcBef>
                <a:spcPts val="0"/>
              </a:spcBef>
              <a:buNone/>
              <a:defRPr sz="1000">
                <a:solidFill>
                  <a:schemeClr val="dk1"/>
                </a:solidFill>
                <a:latin typeface="Arial"/>
                <a:ea typeface="Arial"/>
                <a:cs typeface="Arial"/>
                <a:sym typeface="Arial"/>
              </a:defRPr>
            </a:lvl2pPr>
            <a:lvl3pPr indent="0" lvl="2" marL="0" marR="0" algn="r">
              <a:spcBef>
                <a:spcPts val="0"/>
              </a:spcBef>
              <a:buNone/>
              <a:defRPr sz="1000">
                <a:solidFill>
                  <a:schemeClr val="dk1"/>
                </a:solidFill>
                <a:latin typeface="Arial"/>
                <a:ea typeface="Arial"/>
                <a:cs typeface="Arial"/>
                <a:sym typeface="Arial"/>
              </a:defRPr>
            </a:lvl3pPr>
            <a:lvl4pPr indent="0" lvl="3" marL="0" marR="0" algn="r">
              <a:spcBef>
                <a:spcPts val="0"/>
              </a:spcBef>
              <a:buNone/>
              <a:defRPr sz="1000">
                <a:solidFill>
                  <a:schemeClr val="dk1"/>
                </a:solidFill>
                <a:latin typeface="Arial"/>
                <a:ea typeface="Arial"/>
                <a:cs typeface="Arial"/>
                <a:sym typeface="Arial"/>
              </a:defRPr>
            </a:lvl4pPr>
            <a:lvl5pPr indent="0" lvl="4" marL="0" marR="0" algn="r">
              <a:spcBef>
                <a:spcPts val="0"/>
              </a:spcBef>
              <a:buNone/>
              <a:defRPr sz="1000">
                <a:solidFill>
                  <a:schemeClr val="dk1"/>
                </a:solidFill>
                <a:latin typeface="Arial"/>
                <a:ea typeface="Arial"/>
                <a:cs typeface="Arial"/>
                <a:sym typeface="Arial"/>
              </a:defRPr>
            </a:lvl5pPr>
            <a:lvl6pPr indent="0" lvl="5" marL="0" marR="0" algn="r">
              <a:spcBef>
                <a:spcPts val="0"/>
              </a:spcBef>
              <a:buNone/>
              <a:defRPr sz="1000">
                <a:solidFill>
                  <a:schemeClr val="dk1"/>
                </a:solidFill>
                <a:latin typeface="Arial"/>
                <a:ea typeface="Arial"/>
                <a:cs typeface="Arial"/>
                <a:sym typeface="Arial"/>
              </a:defRPr>
            </a:lvl6pPr>
            <a:lvl7pPr indent="0" lvl="6" marL="0" marR="0" algn="r">
              <a:spcBef>
                <a:spcPts val="0"/>
              </a:spcBef>
              <a:buNone/>
              <a:defRPr sz="1000">
                <a:solidFill>
                  <a:schemeClr val="dk1"/>
                </a:solidFill>
                <a:latin typeface="Arial"/>
                <a:ea typeface="Arial"/>
                <a:cs typeface="Arial"/>
                <a:sym typeface="Arial"/>
              </a:defRPr>
            </a:lvl7pPr>
            <a:lvl8pPr indent="0" lvl="7" marL="0" marR="0" algn="r">
              <a:spcBef>
                <a:spcPts val="0"/>
              </a:spcBef>
              <a:buNone/>
              <a:defRPr sz="1000">
                <a:solidFill>
                  <a:schemeClr val="dk1"/>
                </a:solidFill>
                <a:latin typeface="Arial"/>
                <a:ea typeface="Arial"/>
                <a:cs typeface="Arial"/>
                <a:sym typeface="Arial"/>
              </a:defRPr>
            </a:lvl8pPr>
            <a:lvl9pPr indent="0" lvl="8" marL="0" marR="0" algn="r">
              <a:spcBef>
                <a:spcPts val="0"/>
              </a:spcBef>
              <a:buNone/>
              <a:defRPr sz="10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it-IT"/>
              <a:t>‹#›</a:t>
            </a:fld>
            <a:endParaRPr/>
          </a:p>
        </p:txBody>
      </p:sp>
      <p:sp>
        <p:nvSpPr>
          <p:cNvPr id="117" name="Google Shape;117;p26"/>
          <p:cNvSpPr txBox="1"/>
          <p:nvPr>
            <p:ph idx="10" type="dt"/>
          </p:nvPr>
        </p:nvSpPr>
        <p:spPr>
          <a:xfrm>
            <a:off x="7086600" y="6324600"/>
            <a:ext cx="1524000" cy="152400"/>
          </a:xfrm>
          <a:prstGeom prst="rect">
            <a:avLst/>
          </a:prstGeom>
          <a:noFill/>
          <a:ln>
            <a:noFill/>
          </a:ln>
        </p:spPr>
        <p:txBody>
          <a:bodyPr anchorCtr="0" anchor="t" bIns="0" lIns="0" spcFirstLastPara="1" rIns="0" wrap="square" tIns="0">
            <a:noAutofit/>
          </a:bodyPr>
          <a:lstStyle>
            <a:lvl1pPr lvl="0" algn="r">
              <a:spcBef>
                <a:spcPts val="0"/>
              </a:spcBef>
              <a:spcAft>
                <a:spcPts val="0"/>
              </a:spcAft>
              <a:buSzPts val="1400"/>
              <a:buNone/>
              <a:defRPr sz="1000">
                <a:solidFill>
                  <a:schemeClr val="dk1"/>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mpty no Footer">
  <p:cSld name="Empty no Footer">
    <p:spTree>
      <p:nvGrpSpPr>
        <p:cNvPr id="118" name="Shape 118"/>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mpty" type="blank">
  <p:cSld name="BLANK">
    <p:spTree>
      <p:nvGrpSpPr>
        <p:cNvPr id="119" name="Shape 119"/>
        <p:cNvGrpSpPr/>
        <p:nvPr/>
      </p:nvGrpSpPr>
      <p:grpSpPr>
        <a:xfrm>
          <a:off x="0" y="0"/>
          <a:ext cx="0" cy="0"/>
          <a:chOff x="0" y="0"/>
          <a:chExt cx="0" cy="0"/>
        </a:xfrm>
      </p:grpSpPr>
      <p:sp>
        <p:nvSpPr>
          <p:cNvPr id="120" name="Google Shape;120;p28"/>
          <p:cNvSpPr txBox="1"/>
          <p:nvPr/>
        </p:nvSpPr>
        <p:spPr>
          <a:xfrm>
            <a:off x="533400" y="6477000"/>
            <a:ext cx="2590800" cy="1524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lang="it-IT" sz="1000">
                <a:solidFill>
                  <a:schemeClr val="dk1"/>
                </a:solidFill>
                <a:latin typeface="Arial"/>
                <a:ea typeface="Arial"/>
                <a:cs typeface="Arial"/>
                <a:sym typeface="Arial"/>
              </a:rPr>
              <a:t>PwC</a:t>
            </a:r>
            <a:endParaRPr/>
          </a:p>
        </p:txBody>
      </p:sp>
      <p:sp>
        <p:nvSpPr>
          <p:cNvPr id="121" name="Google Shape;121;p28"/>
          <p:cNvSpPr txBox="1"/>
          <p:nvPr>
            <p:ph idx="11" type="ftr"/>
          </p:nvPr>
        </p:nvSpPr>
        <p:spPr>
          <a:xfrm>
            <a:off x="533400" y="6324600"/>
            <a:ext cx="5257800" cy="152400"/>
          </a:xfrm>
          <a:prstGeom prst="rect">
            <a:avLst/>
          </a:prstGeom>
          <a:noFill/>
          <a:ln>
            <a:noFill/>
          </a:ln>
        </p:spPr>
        <p:txBody>
          <a:bodyPr anchorCtr="0" anchor="b" bIns="0" lIns="0" spcFirstLastPara="1" rIns="0" wrap="square" tIns="0">
            <a:noAutofit/>
          </a:bodyPr>
          <a:lstStyle>
            <a:lvl1pPr lvl="0" algn="l">
              <a:spcBef>
                <a:spcPts val="0"/>
              </a:spcBef>
              <a:spcAft>
                <a:spcPts val="0"/>
              </a:spcAft>
              <a:buSzPts val="1400"/>
              <a:buNone/>
              <a:defRPr sz="1000">
                <a:solidFill>
                  <a:schemeClr val="dk1"/>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2" name="Google Shape;122;p28"/>
          <p:cNvSpPr txBox="1"/>
          <p:nvPr>
            <p:ph idx="12" type="sldNum"/>
          </p:nvPr>
        </p:nvSpPr>
        <p:spPr>
          <a:xfrm>
            <a:off x="7086600" y="6477000"/>
            <a:ext cx="1527175" cy="152400"/>
          </a:xfrm>
          <a:prstGeom prst="rect">
            <a:avLst/>
          </a:prstGeom>
          <a:noFill/>
          <a:ln>
            <a:noFill/>
          </a:ln>
        </p:spPr>
        <p:txBody>
          <a:bodyPr anchorCtr="0" anchor="t" bIns="0" lIns="0" spcFirstLastPara="1" rIns="0" wrap="square" tIns="0">
            <a:noAutofit/>
          </a:bodyPr>
          <a:lstStyle>
            <a:lvl1pPr indent="0" lvl="0" marL="0" marR="0" algn="r">
              <a:spcBef>
                <a:spcPts val="0"/>
              </a:spcBef>
              <a:buNone/>
              <a:defRPr sz="1000">
                <a:solidFill>
                  <a:schemeClr val="dk1"/>
                </a:solidFill>
                <a:latin typeface="Arial"/>
                <a:ea typeface="Arial"/>
                <a:cs typeface="Arial"/>
                <a:sym typeface="Arial"/>
              </a:defRPr>
            </a:lvl1pPr>
            <a:lvl2pPr indent="0" lvl="1" marL="0" marR="0" algn="r">
              <a:spcBef>
                <a:spcPts val="0"/>
              </a:spcBef>
              <a:buNone/>
              <a:defRPr sz="1000">
                <a:solidFill>
                  <a:schemeClr val="dk1"/>
                </a:solidFill>
                <a:latin typeface="Arial"/>
                <a:ea typeface="Arial"/>
                <a:cs typeface="Arial"/>
                <a:sym typeface="Arial"/>
              </a:defRPr>
            </a:lvl2pPr>
            <a:lvl3pPr indent="0" lvl="2" marL="0" marR="0" algn="r">
              <a:spcBef>
                <a:spcPts val="0"/>
              </a:spcBef>
              <a:buNone/>
              <a:defRPr sz="1000">
                <a:solidFill>
                  <a:schemeClr val="dk1"/>
                </a:solidFill>
                <a:latin typeface="Arial"/>
                <a:ea typeface="Arial"/>
                <a:cs typeface="Arial"/>
                <a:sym typeface="Arial"/>
              </a:defRPr>
            </a:lvl3pPr>
            <a:lvl4pPr indent="0" lvl="3" marL="0" marR="0" algn="r">
              <a:spcBef>
                <a:spcPts val="0"/>
              </a:spcBef>
              <a:buNone/>
              <a:defRPr sz="1000">
                <a:solidFill>
                  <a:schemeClr val="dk1"/>
                </a:solidFill>
                <a:latin typeface="Arial"/>
                <a:ea typeface="Arial"/>
                <a:cs typeface="Arial"/>
                <a:sym typeface="Arial"/>
              </a:defRPr>
            </a:lvl4pPr>
            <a:lvl5pPr indent="0" lvl="4" marL="0" marR="0" algn="r">
              <a:spcBef>
                <a:spcPts val="0"/>
              </a:spcBef>
              <a:buNone/>
              <a:defRPr sz="1000">
                <a:solidFill>
                  <a:schemeClr val="dk1"/>
                </a:solidFill>
                <a:latin typeface="Arial"/>
                <a:ea typeface="Arial"/>
                <a:cs typeface="Arial"/>
                <a:sym typeface="Arial"/>
              </a:defRPr>
            </a:lvl5pPr>
            <a:lvl6pPr indent="0" lvl="5" marL="0" marR="0" algn="r">
              <a:spcBef>
                <a:spcPts val="0"/>
              </a:spcBef>
              <a:buNone/>
              <a:defRPr sz="1000">
                <a:solidFill>
                  <a:schemeClr val="dk1"/>
                </a:solidFill>
                <a:latin typeface="Arial"/>
                <a:ea typeface="Arial"/>
                <a:cs typeface="Arial"/>
                <a:sym typeface="Arial"/>
              </a:defRPr>
            </a:lvl6pPr>
            <a:lvl7pPr indent="0" lvl="6" marL="0" marR="0" algn="r">
              <a:spcBef>
                <a:spcPts val="0"/>
              </a:spcBef>
              <a:buNone/>
              <a:defRPr sz="1000">
                <a:solidFill>
                  <a:schemeClr val="dk1"/>
                </a:solidFill>
                <a:latin typeface="Arial"/>
                <a:ea typeface="Arial"/>
                <a:cs typeface="Arial"/>
                <a:sym typeface="Arial"/>
              </a:defRPr>
            </a:lvl7pPr>
            <a:lvl8pPr indent="0" lvl="7" marL="0" marR="0" algn="r">
              <a:spcBef>
                <a:spcPts val="0"/>
              </a:spcBef>
              <a:buNone/>
              <a:defRPr sz="1000">
                <a:solidFill>
                  <a:schemeClr val="dk1"/>
                </a:solidFill>
                <a:latin typeface="Arial"/>
                <a:ea typeface="Arial"/>
                <a:cs typeface="Arial"/>
                <a:sym typeface="Arial"/>
              </a:defRPr>
            </a:lvl8pPr>
            <a:lvl9pPr indent="0" lvl="8" marL="0" marR="0" algn="r">
              <a:spcBef>
                <a:spcPts val="0"/>
              </a:spcBef>
              <a:buNone/>
              <a:defRPr sz="10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it-IT"/>
              <a:t>‹#›</a:t>
            </a:fld>
            <a:endParaRPr/>
          </a:p>
        </p:txBody>
      </p:sp>
      <p:sp>
        <p:nvSpPr>
          <p:cNvPr id="123" name="Google Shape;123;p28"/>
          <p:cNvSpPr txBox="1"/>
          <p:nvPr>
            <p:ph idx="10" type="dt"/>
          </p:nvPr>
        </p:nvSpPr>
        <p:spPr>
          <a:xfrm>
            <a:off x="7086600" y="6324600"/>
            <a:ext cx="1524000" cy="152400"/>
          </a:xfrm>
          <a:prstGeom prst="rect">
            <a:avLst/>
          </a:prstGeom>
          <a:noFill/>
          <a:ln>
            <a:noFill/>
          </a:ln>
        </p:spPr>
        <p:txBody>
          <a:bodyPr anchorCtr="0" anchor="t" bIns="0" lIns="0" spcFirstLastPara="1" rIns="0" wrap="square" tIns="0">
            <a:noAutofit/>
          </a:bodyPr>
          <a:lstStyle>
            <a:lvl1pPr lvl="0" algn="r">
              <a:spcBef>
                <a:spcPts val="0"/>
              </a:spcBef>
              <a:spcAft>
                <a:spcPts val="0"/>
              </a:spcAft>
              <a:buSzPts val="1400"/>
              <a:buNone/>
              <a:defRPr sz="1000">
                <a:solidFill>
                  <a:schemeClr val="dk1"/>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Key point">
  <p:cSld name="Key point">
    <p:spTree>
      <p:nvGrpSpPr>
        <p:cNvPr id="124" name="Shape 124"/>
        <p:cNvGrpSpPr/>
        <p:nvPr/>
      </p:nvGrpSpPr>
      <p:grpSpPr>
        <a:xfrm>
          <a:off x="0" y="0"/>
          <a:ext cx="0" cy="0"/>
          <a:chOff x="0" y="0"/>
          <a:chExt cx="0" cy="0"/>
        </a:xfrm>
      </p:grpSpPr>
      <p:cxnSp>
        <p:nvCxnSpPr>
          <p:cNvPr id="125" name="Google Shape;125;p29"/>
          <p:cNvCxnSpPr/>
          <p:nvPr/>
        </p:nvCxnSpPr>
        <p:spPr>
          <a:xfrm flipH="1" rot="10800000">
            <a:off x="381000" y="609600"/>
            <a:ext cx="8229600" cy="152400"/>
          </a:xfrm>
          <a:prstGeom prst="bentConnector2">
            <a:avLst/>
          </a:prstGeom>
          <a:noFill/>
          <a:ln cap="flat" cmpd="sng" w="12700">
            <a:solidFill>
              <a:schemeClr val="dk2"/>
            </a:solidFill>
            <a:prstDash val="solid"/>
            <a:round/>
            <a:headEnd len="sm" w="sm" type="none"/>
            <a:tailEnd len="sm" w="sm" type="none"/>
          </a:ln>
        </p:spPr>
      </p:cxnSp>
      <p:sp>
        <p:nvSpPr>
          <p:cNvPr id="126" name="Google Shape;126;p29"/>
          <p:cNvSpPr txBox="1"/>
          <p:nvPr/>
        </p:nvSpPr>
        <p:spPr>
          <a:xfrm>
            <a:off x="533400" y="6477000"/>
            <a:ext cx="2590800" cy="1524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lang="it-IT" sz="1000">
                <a:solidFill>
                  <a:schemeClr val="dk1"/>
                </a:solidFill>
                <a:latin typeface="Arial"/>
                <a:ea typeface="Arial"/>
                <a:cs typeface="Arial"/>
                <a:sym typeface="Arial"/>
              </a:rPr>
              <a:t>PwC</a:t>
            </a:r>
            <a:endParaRPr/>
          </a:p>
        </p:txBody>
      </p:sp>
      <p:sp>
        <p:nvSpPr>
          <p:cNvPr id="127" name="Google Shape;127;p29"/>
          <p:cNvSpPr txBox="1"/>
          <p:nvPr>
            <p:ph type="title"/>
          </p:nvPr>
        </p:nvSpPr>
        <p:spPr>
          <a:xfrm>
            <a:off x="533400" y="685800"/>
            <a:ext cx="8077200" cy="9144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8" name="Google Shape;128;p29"/>
          <p:cNvSpPr txBox="1"/>
          <p:nvPr>
            <p:ph idx="1" type="body"/>
          </p:nvPr>
        </p:nvSpPr>
        <p:spPr>
          <a:xfrm>
            <a:off x="533400" y="1752600"/>
            <a:ext cx="8077200" cy="4419600"/>
          </a:xfrm>
          <a:prstGeom prst="rect">
            <a:avLst/>
          </a:prstGeom>
          <a:noFill/>
          <a:ln>
            <a:noFill/>
          </a:ln>
        </p:spPr>
        <p:txBody>
          <a:bodyPr anchorCtr="0" anchor="t" bIns="0" lIns="0" spcFirstLastPara="1" rIns="0" wrap="square" tIns="0">
            <a:noAutofit/>
          </a:bodyPr>
          <a:lstStyle>
            <a:lvl1pPr indent="-228600" lvl="0" marL="457200" algn="l">
              <a:spcBef>
                <a:spcPts val="0"/>
              </a:spcBef>
              <a:spcAft>
                <a:spcPts val="0"/>
              </a:spcAft>
              <a:buSzPts val="1400"/>
              <a:buNone/>
              <a:defRPr sz="3200">
                <a:solidFill>
                  <a:schemeClr val="dk2"/>
                </a:solidFill>
              </a:defRPr>
            </a:lvl1pPr>
            <a:lvl2pPr indent="-431800" lvl="1" marL="914400" algn="l">
              <a:spcBef>
                <a:spcPts val="900"/>
              </a:spcBef>
              <a:spcAft>
                <a:spcPts val="0"/>
              </a:spcAft>
              <a:buClr>
                <a:schemeClr val="dk2"/>
              </a:buClr>
              <a:buSzPts val="3200"/>
              <a:buChar char="•"/>
              <a:defRPr sz="3200">
                <a:solidFill>
                  <a:schemeClr val="dk2"/>
                </a:solidFill>
              </a:defRPr>
            </a:lvl2pPr>
            <a:lvl3pPr indent="-431800" lvl="2" marL="1371600" algn="l">
              <a:spcBef>
                <a:spcPts val="900"/>
              </a:spcBef>
              <a:spcAft>
                <a:spcPts val="0"/>
              </a:spcAft>
              <a:buClr>
                <a:schemeClr val="dk2"/>
              </a:buClr>
              <a:buSzPts val="3200"/>
              <a:buChar char="-"/>
              <a:defRPr sz="3200">
                <a:solidFill>
                  <a:schemeClr val="dk2"/>
                </a:solidFill>
              </a:defRPr>
            </a:lvl3pPr>
            <a:lvl4pPr indent="-431800" lvl="3" marL="1828800" algn="l">
              <a:spcBef>
                <a:spcPts val="900"/>
              </a:spcBef>
              <a:spcAft>
                <a:spcPts val="0"/>
              </a:spcAft>
              <a:buClr>
                <a:schemeClr val="dk2"/>
              </a:buClr>
              <a:buSzPts val="3200"/>
              <a:buChar char="◦"/>
              <a:defRPr sz="3200">
                <a:solidFill>
                  <a:schemeClr val="dk2"/>
                </a:solidFill>
              </a:defRPr>
            </a:lvl4pPr>
            <a:lvl5pPr indent="-431800" lvl="4" marL="2286000" algn="l">
              <a:spcBef>
                <a:spcPts val="900"/>
              </a:spcBef>
              <a:spcAft>
                <a:spcPts val="0"/>
              </a:spcAft>
              <a:buClr>
                <a:schemeClr val="dk2"/>
              </a:buClr>
              <a:buSzPts val="3200"/>
              <a:buChar char="›"/>
              <a:defRPr sz="3200">
                <a:solidFill>
                  <a:schemeClr val="dk2"/>
                </a:solidFill>
              </a:defRPr>
            </a:lvl5pPr>
            <a:lvl6pPr indent="-431800" lvl="5" marL="2743200" algn="l">
              <a:lnSpc>
                <a:spcPct val="100000"/>
              </a:lnSpc>
              <a:spcBef>
                <a:spcPts val="900"/>
              </a:spcBef>
              <a:spcAft>
                <a:spcPts val="0"/>
              </a:spcAft>
              <a:buClr>
                <a:schemeClr val="dk2"/>
              </a:buClr>
              <a:buSzPts val="3200"/>
              <a:buAutoNum type="arabicPeriod"/>
              <a:defRPr sz="3200">
                <a:solidFill>
                  <a:schemeClr val="dk2"/>
                </a:solidFill>
              </a:defRPr>
            </a:lvl6pPr>
            <a:lvl7pPr indent="-431800" lvl="6" marL="3200400" algn="l">
              <a:lnSpc>
                <a:spcPct val="100000"/>
              </a:lnSpc>
              <a:spcBef>
                <a:spcPts val="900"/>
              </a:spcBef>
              <a:spcAft>
                <a:spcPts val="0"/>
              </a:spcAft>
              <a:buClr>
                <a:schemeClr val="dk2"/>
              </a:buClr>
              <a:buSzPts val="3200"/>
              <a:buAutoNum type="alphaLcPeriod"/>
              <a:defRPr sz="3200">
                <a:solidFill>
                  <a:schemeClr val="dk2"/>
                </a:solidFill>
              </a:defRPr>
            </a:lvl7pPr>
            <a:lvl8pPr indent="-228600" lvl="7" marL="3657600" algn="l">
              <a:lnSpc>
                <a:spcPct val="100000"/>
              </a:lnSpc>
              <a:spcBef>
                <a:spcPts val="900"/>
              </a:spcBef>
              <a:spcAft>
                <a:spcPts val="0"/>
              </a:spcAft>
              <a:buClr>
                <a:schemeClr val="dk2"/>
              </a:buClr>
              <a:buSzPts val="3200"/>
              <a:buNone/>
              <a:defRPr sz="3200">
                <a:solidFill>
                  <a:schemeClr val="dk2"/>
                </a:solidFill>
              </a:defRPr>
            </a:lvl8pPr>
            <a:lvl9pPr indent="-228600" lvl="8" marL="4114800" algn="l">
              <a:lnSpc>
                <a:spcPct val="100000"/>
              </a:lnSpc>
              <a:spcBef>
                <a:spcPts val="900"/>
              </a:spcBef>
              <a:spcAft>
                <a:spcPts val="900"/>
              </a:spcAft>
              <a:buClr>
                <a:schemeClr val="dk2"/>
              </a:buClr>
              <a:buSzPts val="3200"/>
              <a:buNone/>
              <a:defRPr sz="3200"/>
            </a:lvl9pPr>
          </a:lstStyle>
          <a:p/>
        </p:txBody>
      </p:sp>
      <p:sp>
        <p:nvSpPr>
          <p:cNvPr id="129" name="Google Shape;129;p29"/>
          <p:cNvSpPr txBox="1"/>
          <p:nvPr>
            <p:ph idx="11" type="ftr"/>
          </p:nvPr>
        </p:nvSpPr>
        <p:spPr>
          <a:xfrm>
            <a:off x="533400" y="6324600"/>
            <a:ext cx="5257800" cy="152400"/>
          </a:xfrm>
          <a:prstGeom prst="rect">
            <a:avLst/>
          </a:prstGeom>
          <a:noFill/>
          <a:ln>
            <a:noFill/>
          </a:ln>
        </p:spPr>
        <p:txBody>
          <a:bodyPr anchorCtr="0" anchor="b" bIns="0" lIns="0" spcFirstLastPara="1" rIns="0" wrap="square" tIns="0">
            <a:noAutofit/>
          </a:bodyPr>
          <a:lstStyle>
            <a:lvl1pPr lvl="0" algn="l">
              <a:spcBef>
                <a:spcPts val="0"/>
              </a:spcBef>
              <a:spcAft>
                <a:spcPts val="0"/>
              </a:spcAft>
              <a:buSzPts val="1400"/>
              <a:buNone/>
              <a:defRPr sz="1000">
                <a:solidFill>
                  <a:schemeClr val="dk1"/>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0" name="Google Shape;130;p29"/>
          <p:cNvSpPr txBox="1"/>
          <p:nvPr>
            <p:ph idx="12" type="sldNum"/>
          </p:nvPr>
        </p:nvSpPr>
        <p:spPr>
          <a:xfrm>
            <a:off x="7086600" y="6477000"/>
            <a:ext cx="1527175" cy="152400"/>
          </a:xfrm>
          <a:prstGeom prst="rect">
            <a:avLst/>
          </a:prstGeom>
          <a:noFill/>
          <a:ln>
            <a:noFill/>
          </a:ln>
        </p:spPr>
        <p:txBody>
          <a:bodyPr anchorCtr="0" anchor="t" bIns="0" lIns="0" spcFirstLastPara="1" rIns="0" wrap="square" tIns="0">
            <a:noAutofit/>
          </a:bodyPr>
          <a:lstStyle>
            <a:lvl1pPr indent="0" lvl="0" marL="0" marR="0" algn="r">
              <a:spcBef>
                <a:spcPts val="0"/>
              </a:spcBef>
              <a:buNone/>
              <a:defRPr sz="1000">
                <a:solidFill>
                  <a:schemeClr val="dk1"/>
                </a:solidFill>
                <a:latin typeface="Arial"/>
                <a:ea typeface="Arial"/>
                <a:cs typeface="Arial"/>
                <a:sym typeface="Arial"/>
              </a:defRPr>
            </a:lvl1pPr>
            <a:lvl2pPr indent="0" lvl="1" marL="0" marR="0" algn="r">
              <a:spcBef>
                <a:spcPts val="0"/>
              </a:spcBef>
              <a:buNone/>
              <a:defRPr sz="1000">
                <a:solidFill>
                  <a:schemeClr val="dk1"/>
                </a:solidFill>
                <a:latin typeface="Arial"/>
                <a:ea typeface="Arial"/>
                <a:cs typeface="Arial"/>
                <a:sym typeface="Arial"/>
              </a:defRPr>
            </a:lvl2pPr>
            <a:lvl3pPr indent="0" lvl="2" marL="0" marR="0" algn="r">
              <a:spcBef>
                <a:spcPts val="0"/>
              </a:spcBef>
              <a:buNone/>
              <a:defRPr sz="1000">
                <a:solidFill>
                  <a:schemeClr val="dk1"/>
                </a:solidFill>
                <a:latin typeface="Arial"/>
                <a:ea typeface="Arial"/>
                <a:cs typeface="Arial"/>
                <a:sym typeface="Arial"/>
              </a:defRPr>
            </a:lvl3pPr>
            <a:lvl4pPr indent="0" lvl="3" marL="0" marR="0" algn="r">
              <a:spcBef>
                <a:spcPts val="0"/>
              </a:spcBef>
              <a:buNone/>
              <a:defRPr sz="1000">
                <a:solidFill>
                  <a:schemeClr val="dk1"/>
                </a:solidFill>
                <a:latin typeface="Arial"/>
                <a:ea typeface="Arial"/>
                <a:cs typeface="Arial"/>
                <a:sym typeface="Arial"/>
              </a:defRPr>
            </a:lvl4pPr>
            <a:lvl5pPr indent="0" lvl="4" marL="0" marR="0" algn="r">
              <a:spcBef>
                <a:spcPts val="0"/>
              </a:spcBef>
              <a:buNone/>
              <a:defRPr sz="1000">
                <a:solidFill>
                  <a:schemeClr val="dk1"/>
                </a:solidFill>
                <a:latin typeface="Arial"/>
                <a:ea typeface="Arial"/>
                <a:cs typeface="Arial"/>
                <a:sym typeface="Arial"/>
              </a:defRPr>
            </a:lvl5pPr>
            <a:lvl6pPr indent="0" lvl="5" marL="0" marR="0" algn="r">
              <a:spcBef>
                <a:spcPts val="0"/>
              </a:spcBef>
              <a:buNone/>
              <a:defRPr sz="1000">
                <a:solidFill>
                  <a:schemeClr val="dk1"/>
                </a:solidFill>
                <a:latin typeface="Arial"/>
                <a:ea typeface="Arial"/>
                <a:cs typeface="Arial"/>
                <a:sym typeface="Arial"/>
              </a:defRPr>
            </a:lvl6pPr>
            <a:lvl7pPr indent="0" lvl="6" marL="0" marR="0" algn="r">
              <a:spcBef>
                <a:spcPts val="0"/>
              </a:spcBef>
              <a:buNone/>
              <a:defRPr sz="1000">
                <a:solidFill>
                  <a:schemeClr val="dk1"/>
                </a:solidFill>
                <a:latin typeface="Arial"/>
                <a:ea typeface="Arial"/>
                <a:cs typeface="Arial"/>
                <a:sym typeface="Arial"/>
              </a:defRPr>
            </a:lvl7pPr>
            <a:lvl8pPr indent="0" lvl="7" marL="0" marR="0" algn="r">
              <a:spcBef>
                <a:spcPts val="0"/>
              </a:spcBef>
              <a:buNone/>
              <a:defRPr sz="1000">
                <a:solidFill>
                  <a:schemeClr val="dk1"/>
                </a:solidFill>
                <a:latin typeface="Arial"/>
                <a:ea typeface="Arial"/>
                <a:cs typeface="Arial"/>
                <a:sym typeface="Arial"/>
              </a:defRPr>
            </a:lvl8pPr>
            <a:lvl9pPr indent="0" lvl="8" marL="0" marR="0" algn="r">
              <a:spcBef>
                <a:spcPts val="0"/>
              </a:spcBef>
              <a:buNone/>
              <a:defRPr sz="10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it-IT"/>
              <a:t>‹#›</a:t>
            </a:fld>
            <a:endParaRPr/>
          </a:p>
        </p:txBody>
      </p:sp>
      <p:sp>
        <p:nvSpPr>
          <p:cNvPr id="131" name="Google Shape;131;p29"/>
          <p:cNvSpPr txBox="1"/>
          <p:nvPr>
            <p:ph idx="10" type="dt"/>
          </p:nvPr>
        </p:nvSpPr>
        <p:spPr>
          <a:xfrm>
            <a:off x="7086600" y="6324600"/>
            <a:ext cx="1524000" cy="152400"/>
          </a:xfrm>
          <a:prstGeom prst="rect">
            <a:avLst/>
          </a:prstGeom>
          <a:noFill/>
          <a:ln>
            <a:noFill/>
          </a:ln>
        </p:spPr>
        <p:txBody>
          <a:bodyPr anchorCtr="0" anchor="t" bIns="0" lIns="0" spcFirstLastPara="1" rIns="0" wrap="square" tIns="0">
            <a:noAutofit/>
          </a:bodyPr>
          <a:lstStyle>
            <a:lvl1pPr lvl="0" algn="r">
              <a:spcBef>
                <a:spcPts val="0"/>
              </a:spcBef>
              <a:spcAft>
                <a:spcPts val="0"/>
              </a:spcAft>
              <a:buSzPts val="1400"/>
              <a:buNone/>
              <a:defRPr sz="1000">
                <a:solidFill>
                  <a:schemeClr val="dk1"/>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Key point: Colour" type="obj">
  <p:cSld name="OBJECT">
    <p:bg>
      <p:bgPr>
        <a:solidFill>
          <a:schemeClr val="dk2"/>
        </a:solidFill>
      </p:bgPr>
    </p:bg>
    <p:spTree>
      <p:nvGrpSpPr>
        <p:cNvPr id="132" name="Shape 132"/>
        <p:cNvGrpSpPr/>
        <p:nvPr/>
      </p:nvGrpSpPr>
      <p:grpSpPr>
        <a:xfrm>
          <a:off x="0" y="0"/>
          <a:ext cx="0" cy="0"/>
          <a:chOff x="0" y="0"/>
          <a:chExt cx="0" cy="0"/>
        </a:xfrm>
      </p:grpSpPr>
      <p:sp>
        <p:nvSpPr>
          <p:cNvPr id="133" name="Google Shape;133;p30"/>
          <p:cNvSpPr txBox="1"/>
          <p:nvPr/>
        </p:nvSpPr>
        <p:spPr>
          <a:xfrm>
            <a:off x="533400" y="6477000"/>
            <a:ext cx="2590800" cy="1524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lang="it-IT" sz="1000">
                <a:solidFill>
                  <a:schemeClr val="lt1"/>
                </a:solidFill>
                <a:latin typeface="Arial"/>
                <a:ea typeface="Arial"/>
                <a:cs typeface="Arial"/>
                <a:sym typeface="Arial"/>
              </a:rPr>
              <a:t>PwC</a:t>
            </a:r>
            <a:endParaRPr/>
          </a:p>
        </p:txBody>
      </p:sp>
      <p:cxnSp>
        <p:nvCxnSpPr>
          <p:cNvPr id="134" name="Google Shape;134;p30"/>
          <p:cNvCxnSpPr/>
          <p:nvPr/>
        </p:nvCxnSpPr>
        <p:spPr>
          <a:xfrm flipH="1" rot="10800000">
            <a:off x="381000" y="609600"/>
            <a:ext cx="8229600" cy="152400"/>
          </a:xfrm>
          <a:prstGeom prst="bentConnector2">
            <a:avLst/>
          </a:prstGeom>
          <a:noFill/>
          <a:ln cap="flat" cmpd="sng" w="12700">
            <a:solidFill>
              <a:schemeClr val="lt1"/>
            </a:solidFill>
            <a:prstDash val="solid"/>
            <a:round/>
            <a:headEnd len="sm" w="sm" type="none"/>
            <a:tailEnd len="sm" w="sm" type="none"/>
          </a:ln>
        </p:spPr>
      </p:cxnSp>
      <p:sp>
        <p:nvSpPr>
          <p:cNvPr id="135" name="Google Shape;135;p30"/>
          <p:cNvSpPr txBox="1"/>
          <p:nvPr>
            <p:ph type="title"/>
          </p:nvPr>
        </p:nvSpPr>
        <p:spPr>
          <a:xfrm>
            <a:off x="533400" y="685800"/>
            <a:ext cx="8077200" cy="9144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6" name="Google Shape;136;p30"/>
          <p:cNvSpPr txBox="1"/>
          <p:nvPr>
            <p:ph idx="1" type="body"/>
          </p:nvPr>
        </p:nvSpPr>
        <p:spPr>
          <a:xfrm>
            <a:off x="533400" y="1752600"/>
            <a:ext cx="8077200" cy="4419600"/>
          </a:xfrm>
          <a:prstGeom prst="rect">
            <a:avLst/>
          </a:prstGeom>
          <a:noFill/>
          <a:ln>
            <a:noFill/>
          </a:ln>
        </p:spPr>
        <p:txBody>
          <a:bodyPr anchorCtr="0" anchor="t" bIns="0" lIns="0" spcFirstLastPara="1" rIns="0" wrap="square" tIns="0">
            <a:noAutofit/>
          </a:bodyPr>
          <a:lstStyle>
            <a:lvl1pPr indent="-228600" lvl="0" marL="457200" algn="l">
              <a:lnSpc>
                <a:spcPct val="112500"/>
              </a:lnSpc>
              <a:spcBef>
                <a:spcPts val="0"/>
              </a:spcBef>
              <a:spcAft>
                <a:spcPts val="0"/>
              </a:spcAft>
              <a:buSzPts val="1400"/>
              <a:buNone/>
              <a:defRPr sz="3200">
                <a:solidFill>
                  <a:schemeClr val="lt1"/>
                </a:solidFill>
              </a:defRPr>
            </a:lvl1pPr>
            <a:lvl2pPr indent="-431800" lvl="1" marL="914400" algn="l">
              <a:lnSpc>
                <a:spcPct val="112500"/>
              </a:lnSpc>
              <a:spcBef>
                <a:spcPts val="600"/>
              </a:spcBef>
              <a:spcAft>
                <a:spcPts val="0"/>
              </a:spcAft>
              <a:buClr>
                <a:schemeClr val="lt1"/>
              </a:buClr>
              <a:buSzPts val="3200"/>
              <a:buChar char="•"/>
              <a:defRPr sz="3200">
                <a:solidFill>
                  <a:schemeClr val="lt1"/>
                </a:solidFill>
              </a:defRPr>
            </a:lvl2pPr>
            <a:lvl3pPr indent="-431800" lvl="2" marL="1371600" algn="l">
              <a:lnSpc>
                <a:spcPct val="112500"/>
              </a:lnSpc>
              <a:spcBef>
                <a:spcPts val="600"/>
              </a:spcBef>
              <a:spcAft>
                <a:spcPts val="0"/>
              </a:spcAft>
              <a:buClr>
                <a:schemeClr val="lt1"/>
              </a:buClr>
              <a:buSzPts val="3200"/>
              <a:buChar char="-"/>
              <a:defRPr sz="3200">
                <a:solidFill>
                  <a:schemeClr val="lt1"/>
                </a:solidFill>
              </a:defRPr>
            </a:lvl3pPr>
            <a:lvl4pPr indent="-431800" lvl="3" marL="1828800" algn="l">
              <a:lnSpc>
                <a:spcPct val="112500"/>
              </a:lnSpc>
              <a:spcBef>
                <a:spcPts val="600"/>
              </a:spcBef>
              <a:spcAft>
                <a:spcPts val="0"/>
              </a:spcAft>
              <a:buClr>
                <a:schemeClr val="lt1"/>
              </a:buClr>
              <a:buSzPts val="3200"/>
              <a:buChar char="◦"/>
              <a:defRPr sz="3200">
                <a:solidFill>
                  <a:schemeClr val="lt1"/>
                </a:solidFill>
              </a:defRPr>
            </a:lvl4pPr>
            <a:lvl5pPr indent="-431800" lvl="4" marL="2286000" algn="l">
              <a:lnSpc>
                <a:spcPct val="112500"/>
              </a:lnSpc>
              <a:spcBef>
                <a:spcPts val="600"/>
              </a:spcBef>
              <a:spcAft>
                <a:spcPts val="0"/>
              </a:spcAft>
              <a:buClr>
                <a:schemeClr val="lt1"/>
              </a:buClr>
              <a:buSzPts val="3200"/>
              <a:buChar char="›"/>
              <a:defRPr sz="3200">
                <a:solidFill>
                  <a:schemeClr val="lt1"/>
                </a:solidFill>
              </a:defRPr>
            </a:lvl5pPr>
            <a:lvl6pPr indent="-228600" lvl="5" marL="2743200" algn="l">
              <a:lnSpc>
                <a:spcPct val="128571"/>
              </a:lnSpc>
              <a:spcBef>
                <a:spcPts val="600"/>
              </a:spcBef>
              <a:spcAft>
                <a:spcPts val="0"/>
              </a:spcAft>
              <a:buClr>
                <a:schemeClr val="lt1"/>
              </a:buClr>
              <a:buSzPts val="2800"/>
              <a:buFont typeface="Arial"/>
              <a:buNone/>
              <a:defRPr sz="2800">
                <a:solidFill>
                  <a:schemeClr val="lt1"/>
                </a:solidFill>
              </a:defRPr>
            </a:lvl6pPr>
            <a:lvl7pPr indent="-406400" lvl="6" marL="3200400" algn="l">
              <a:lnSpc>
                <a:spcPct val="100000"/>
              </a:lnSpc>
              <a:spcBef>
                <a:spcPts val="60"/>
              </a:spcBef>
              <a:spcAft>
                <a:spcPts val="0"/>
              </a:spcAft>
              <a:buClr>
                <a:schemeClr val="lt1"/>
              </a:buClr>
              <a:buSzPts val="2800"/>
              <a:buAutoNum type="alphaLcPeriod"/>
              <a:defRPr sz="2800">
                <a:solidFill>
                  <a:schemeClr val="lt1"/>
                </a:solidFill>
              </a:defRPr>
            </a:lvl7pPr>
            <a:lvl8pPr indent="-406400" lvl="7" marL="3657600" algn="l">
              <a:lnSpc>
                <a:spcPct val="128571"/>
              </a:lnSpc>
              <a:spcBef>
                <a:spcPts val="900"/>
              </a:spcBef>
              <a:spcAft>
                <a:spcPts val="0"/>
              </a:spcAft>
              <a:buClr>
                <a:schemeClr val="lt1"/>
              </a:buClr>
              <a:buSzPts val="2800"/>
              <a:buAutoNum type="romanLcPeriod"/>
              <a:defRPr sz="2800">
                <a:solidFill>
                  <a:schemeClr val="lt1"/>
                </a:solidFill>
              </a:defRPr>
            </a:lvl8pPr>
            <a:lvl9pPr indent="-228600" lvl="8" marL="4114800" algn="l">
              <a:lnSpc>
                <a:spcPct val="100000"/>
              </a:lnSpc>
              <a:spcBef>
                <a:spcPts val="900"/>
              </a:spcBef>
              <a:spcAft>
                <a:spcPts val="900"/>
              </a:spcAft>
              <a:buClr>
                <a:schemeClr val="lt1"/>
              </a:buClr>
              <a:buSzPts val="2800"/>
              <a:buNone/>
              <a:defRPr sz="2800">
                <a:solidFill>
                  <a:schemeClr val="lt1"/>
                </a:solidFill>
              </a:defRPr>
            </a:lvl9pPr>
          </a:lstStyle>
          <a:p/>
        </p:txBody>
      </p:sp>
      <p:sp>
        <p:nvSpPr>
          <p:cNvPr id="137" name="Google Shape;137;p30"/>
          <p:cNvSpPr txBox="1"/>
          <p:nvPr>
            <p:ph idx="11" type="ftr"/>
          </p:nvPr>
        </p:nvSpPr>
        <p:spPr>
          <a:xfrm>
            <a:off x="533400" y="6324600"/>
            <a:ext cx="5257800" cy="152400"/>
          </a:xfrm>
          <a:prstGeom prst="rect">
            <a:avLst/>
          </a:prstGeom>
          <a:noFill/>
          <a:ln>
            <a:noFill/>
          </a:ln>
        </p:spPr>
        <p:txBody>
          <a:bodyPr anchorCtr="0" anchor="b" bIns="0" lIns="0" spcFirstLastPara="1" rIns="0" wrap="square" tIns="0">
            <a:noAutofit/>
          </a:bodyPr>
          <a:lstStyle>
            <a:lvl1pPr lvl="0" algn="l">
              <a:spcBef>
                <a:spcPts val="0"/>
              </a:spcBef>
              <a:spcAft>
                <a:spcPts val="0"/>
              </a:spcAft>
              <a:buSzPts val="1400"/>
              <a:buNone/>
              <a:defRPr sz="1000">
                <a:solidFill>
                  <a:schemeClr val="lt1"/>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8" name="Google Shape;138;p30"/>
          <p:cNvSpPr txBox="1"/>
          <p:nvPr>
            <p:ph idx="12" type="sldNum"/>
          </p:nvPr>
        </p:nvSpPr>
        <p:spPr>
          <a:xfrm>
            <a:off x="7086600" y="6477000"/>
            <a:ext cx="1527175" cy="152400"/>
          </a:xfrm>
          <a:prstGeom prst="rect">
            <a:avLst/>
          </a:prstGeom>
          <a:noFill/>
          <a:ln>
            <a:noFill/>
          </a:ln>
        </p:spPr>
        <p:txBody>
          <a:bodyPr anchorCtr="0" anchor="t" bIns="0" lIns="0" spcFirstLastPara="1" rIns="0" wrap="square" tIns="0">
            <a:noAutofit/>
          </a:bodyPr>
          <a:lstStyle>
            <a:lvl1pPr indent="0" lvl="0" marL="0" marR="0" algn="r">
              <a:spcBef>
                <a:spcPts val="0"/>
              </a:spcBef>
              <a:buNone/>
              <a:defRPr sz="1000">
                <a:solidFill>
                  <a:schemeClr val="lt1"/>
                </a:solidFill>
                <a:latin typeface="Arial"/>
                <a:ea typeface="Arial"/>
                <a:cs typeface="Arial"/>
                <a:sym typeface="Arial"/>
              </a:defRPr>
            </a:lvl1pPr>
            <a:lvl2pPr indent="0" lvl="1" marL="0" marR="0" algn="r">
              <a:spcBef>
                <a:spcPts val="0"/>
              </a:spcBef>
              <a:buNone/>
              <a:defRPr sz="1000">
                <a:solidFill>
                  <a:schemeClr val="lt1"/>
                </a:solidFill>
                <a:latin typeface="Arial"/>
                <a:ea typeface="Arial"/>
                <a:cs typeface="Arial"/>
                <a:sym typeface="Arial"/>
              </a:defRPr>
            </a:lvl2pPr>
            <a:lvl3pPr indent="0" lvl="2" marL="0" marR="0" algn="r">
              <a:spcBef>
                <a:spcPts val="0"/>
              </a:spcBef>
              <a:buNone/>
              <a:defRPr sz="1000">
                <a:solidFill>
                  <a:schemeClr val="lt1"/>
                </a:solidFill>
                <a:latin typeface="Arial"/>
                <a:ea typeface="Arial"/>
                <a:cs typeface="Arial"/>
                <a:sym typeface="Arial"/>
              </a:defRPr>
            </a:lvl3pPr>
            <a:lvl4pPr indent="0" lvl="3" marL="0" marR="0" algn="r">
              <a:spcBef>
                <a:spcPts val="0"/>
              </a:spcBef>
              <a:buNone/>
              <a:defRPr sz="1000">
                <a:solidFill>
                  <a:schemeClr val="lt1"/>
                </a:solidFill>
                <a:latin typeface="Arial"/>
                <a:ea typeface="Arial"/>
                <a:cs typeface="Arial"/>
                <a:sym typeface="Arial"/>
              </a:defRPr>
            </a:lvl4pPr>
            <a:lvl5pPr indent="0" lvl="4" marL="0" marR="0" algn="r">
              <a:spcBef>
                <a:spcPts val="0"/>
              </a:spcBef>
              <a:buNone/>
              <a:defRPr sz="1000">
                <a:solidFill>
                  <a:schemeClr val="lt1"/>
                </a:solidFill>
                <a:latin typeface="Arial"/>
                <a:ea typeface="Arial"/>
                <a:cs typeface="Arial"/>
                <a:sym typeface="Arial"/>
              </a:defRPr>
            </a:lvl5pPr>
            <a:lvl6pPr indent="0" lvl="5" marL="0" marR="0" algn="r">
              <a:spcBef>
                <a:spcPts val="0"/>
              </a:spcBef>
              <a:buNone/>
              <a:defRPr sz="1000">
                <a:solidFill>
                  <a:schemeClr val="lt1"/>
                </a:solidFill>
                <a:latin typeface="Arial"/>
                <a:ea typeface="Arial"/>
                <a:cs typeface="Arial"/>
                <a:sym typeface="Arial"/>
              </a:defRPr>
            </a:lvl6pPr>
            <a:lvl7pPr indent="0" lvl="6" marL="0" marR="0" algn="r">
              <a:spcBef>
                <a:spcPts val="0"/>
              </a:spcBef>
              <a:buNone/>
              <a:defRPr sz="1000">
                <a:solidFill>
                  <a:schemeClr val="lt1"/>
                </a:solidFill>
                <a:latin typeface="Arial"/>
                <a:ea typeface="Arial"/>
                <a:cs typeface="Arial"/>
                <a:sym typeface="Arial"/>
              </a:defRPr>
            </a:lvl7pPr>
            <a:lvl8pPr indent="0" lvl="7" marL="0" marR="0" algn="r">
              <a:spcBef>
                <a:spcPts val="0"/>
              </a:spcBef>
              <a:buNone/>
              <a:defRPr sz="1000">
                <a:solidFill>
                  <a:schemeClr val="lt1"/>
                </a:solidFill>
                <a:latin typeface="Arial"/>
                <a:ea typeface="Arial"/>
                <a:cs typeface="Arial"/>
                <a:sym typeface="Arial"/>
              </a:defRPr>
            </a:lvl8pPr>
            <a:lvl9pPr indent="0" lvl="8" marL="0" marR="0" algn="r">
              <a:spcBef>
                <a:spcPts val="0"/>
              </a:spcBef>
              <a:buNone/>
              <a:defRPr sz="1000">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it-IT"/>
              <a:t>‹#›</a:t>
            </a:fld>
            <a:endParaRPr/>
          </a:p>
        </p:txBody>
      </p:sp>
      <p:sp>
        <p:nvSpPr>
          <p:cNvPr id="139" name="Google Shape;139;p30"/>
          <p:cNvSpPr txBox="1"/>
          <p:nvPr>
            <p:ph idx="10" type="dt"/>
          </p:nvPr>
        </p:nvSpPr>
        <p:spPr>
          <a:xfrm>
            <a:off x="7086600" y="6324600"/>
            <a:ext cx="1524000" cy="152400"/>
          </a:xfrm>
          <a:prstGeom prst="rect">
            <a:avLst/>
          </a:prstGeom>
          <a:noFill/>
          <a:ln>
            <a:noFill/>
          </a:ln>
        </p:spPr>
        <p:txBody>
          <a:bodyPr anchorCtr="0" anchor="t" bIns="0" lIns="0" spcFirstLastPara="1" rIns="0" wrap="square" tIns="0">
            <a:noAutofit/>
          </a:bodyPr>
          <a:lstStyle>
            <a:lvl1pPr lvl="0" algn="r">
              <a:spcBef>
                <a:spcPts val="0"/>
              </a:spcBef>
              <a:spcAft>
                <a:spcPts val="0"/>
              </a:spcAft>
              <a:buSzPts val="1400"/>
              <a:buNone/>
              <a:defRPr sz="1000">
                <a:solidFill>
                  <a:schemeClr val="lt1"/>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p:cSld name="Section Divider">
    <p:spTree>
      <p:nvGrpSpPr>
        <p:cNvPr id="140" name="Shape 140"/>
        <p:cNvGrpSpPr/>
        <p:nvPr/>
      </p:nvGrpSpPr>
      <p:grpSpPr>
        <a:xfrm>
          <a:off x="0" y="0"/>
          <a:ext cx="0" cy="0"/>
          <a:chOff x="0" y="0"/>
          <a:chExt cx="0" cy="0"/>
        </a:xfrm>
      </p:grpSpPr>
      <p:sp>
        <p:nvSpPr>
          <p:cNvPr id="141" name="Google Shape;141;p31"/>
          <p:cNvSpPr txBox="1"/>
          <p:nvPr/>
        </p:nvSpPr>
        <p:spPr>
          <a:xfrm>
            <a:off x="533400" y="6477000"/>
            <a:ext cx="2590800" cy="1524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lang="it-IT" sz="1000">
                <a:solidFill>
                  <a:schemeClr val="dk1"/>
                </a:solidFill>
                <a:latin typeface="Arial"/>
                <a:ea typeface="Arial"/>
                <a:cs typeface="Arial"/>
                <a:sym typeface="Arial"/>
              </a:rPr>
              <a:t>PwC</a:t>
            </a:r>
            <a:endParaRPr/>
          </a:p>
        </p:txBody>
      </p:sp>
      <p:cxnSp>
        <p:nvCxnSpPr>
          <p:cNvPr id="142" name="Google Shape;142;p31"/>
          <p:cNvCxnSpPr/>
          <p:nvPr/>
        </p:nvCxnSpPr>
        <p:spPr>
          <a:xfrm flipH="1" rot="10800000">
            <a:off x="381000" y="609600"/>
            <a:ext cx="8229600" cy="152400"/>
          </a:xfrm>
          <a:prstGeom prst="bentConnector2">
            <a:avLst/>
          </a:prstGeom>
          <a:noFill/>
          <a:ln cap="flat" cmpd="sng" w="12700">
            <a:solidFill>
              <a:schemeClr val="dk2"/>
            </a:solidFill>
            <a:prstDash val="solid"/>
            <a:round/>
            <a:headEnd len="sm" w="sm" type="none"/>
            <a:tailEnd len="sm" w="sm" type="none"/>
          </a:ln>
        </p:spPr>
      </p:cxnSp>
      <p:sp>
        <p:nvSpPr>
          <p:cNvPr id="143" name="Google Shape;143;p31"/>
          <p:cNvSpPr txBox="1"/>
          <p:nvPr>
            <p:ph type="ctrTitle"/>
          </p:nvPr>
        </p:nvSpPr>
        <p:spPr>
          <a:xfrm>
            <a:off x="533400" y="685801"/>
            <a:ext cx="8077200" cy="1066799"/>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SzPts val="1400"/>
              <a:buNone/>
              <a:defRPr sz="3200">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4" name="Google Shape;144;p31"/>
          <p:cNvSpPr txBox="1"/>
          <p:nvPr>
            <p:ph idx="1" type="subTitle"/>
          </p:nvPr>
        </p:nvSpPr>
        <p:spPr>
          <a:xfrm>
            <a:off x="533400" y="1905001"/>
            <a:ext cx="8077200" cy="1371599"/>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SzPts val="3200"/>
              <a:buFont typeface="Georgia"/>
              <a:buNone/>
              <a:defRPr sz="3200">
                <a:solidFill>
                  <a:schemeClr val="dk1"/>
                </a:solidFill>
              </a:defRPr>
            </a:lvl1pPr>
            <a:lvl2pPr lvl="1" algn="ctr">
              <a:spcBef>
                <a:spcPts val="900"/>
              </a:spcBef>
              <a:spcAft>
                <a:spcPts val="0"/>
              </a:spcAft>
              <a:buSzPts val="2000"/>
              <a:buNone/>
              <a:defRPr>
                <a:solidFill>
                  <a:srgbClr val="888888"/>
                </a:solidFill>
              </a:defRPr>
            </a:lvl2pPr>
            <a:lvl3pPr lvl="2" algn="ctr">
              <a:spcBef>
                <a:spcPts val="900"/>
              </a:spcBef>
              <a:spcAft>
                <a:spcPts val="0"/>
              </a:spcAft>
              <a:buSzPts val="2000"/>
              <a:buNone/>
              <a:defRPr>
                <a:solidFill>
                  <a:srgbClr val="888888"/>
                </a:solidFill>
              </a:defRPr>
            </a:lvl3pPr>
            <a:lvl4pPr lvl="3" algn="ctr">
              <a:spcBef>
                <a:spcPts val="900"/>
              </a:spcBef>
              <a:spcAft>
                <a:spcPts val="0"/>
              </a:spcAft>
              <a:buSzPts val="2000"/>
              <a:buNone/>
              <a:defRPr>
                <a:solidFill>
                  <a:srgbClr val="888888"/>
                </a:solidFill>
              </a:defRPr>
            </a:lvl4pPr>
            <a:lvl5pPr lvl="4" algn="ctr">
              <a:spcBef>
                <a:spcPts val="900"/>
              </a:spcBef>
              <a:spcAft>
                <a:spcPts val="0"/>
              </a:spcAft>
              <a:buSzPts val="2000"/>
              <a:buNone/>
              <a:defRPr>
                <a:solidFill>
                  <a:srgbClr val="888888"/>
                </a:solidFill>
              </a:defRPr>
            </a:lvl5pPr>
            <a:lvl6pPr lvl="5" algn="ctr">
              <a:lnSpc>
                <a:spcPct val="100000"/>
              </a:lnSpc>
              <a:spcBef>
                <a:spcPts val="900"/>
              </a:spcBef>
              <a:spcAft>
                <a:spcPts val="0"/>
              </a:spcAft>
              <a:buSzPts val="2000"/>
              <a:buNone/>
              <a:defRPr>
                <a:solidFill>
                  <a:srgbClr val="888888"/>
                </a:solidFill>
              </a:defRPr>
            </a:lvl6pPr>
            <a:lvl7pPr lvl="6" algn="ctr">
              <a:lnSpc>
                <a:spcPct val="100000"/>
              </a:lnSpc>
              <a:spcBef>
                <a:spcPts val="900"/>
              </a:spcBef>
              <a:spcAft>
                <a:spcPts val="0"/>
              </a:spcAft>
              <a:buClr>
                <a:srgbClr val="888888"/>
              </a:buClr>
              <a:buSzPts val="2000"/>
              <a:buNone/>
              <a:defRPr>
                <a:solidFill>
                  <a:srgbClr val="888888"/>
                </a:solidFill>
              </a:defRPr>
            </a:lvl7pPr>
            <a:lvl8pPr lvl="7" algn="ctr">
              <a:lnSpc>
                <a:spcPct val="100000"/>
              </a:lnSpc>
              <a:spcBef>
                <a:spcPts val="900"/>
              </a:spcBef>
              <a:spcAft>
                <a:spcPts val="0"/>
              </a:spcAft>
              <a:buClr>
                <a:srgbClr val="888888"/>
              </a:buClr>
              <a:buSzPts val="2000"/>
              <a:buNone/>
              <a:defRPr>
                <a:solidFill>
                  <a:srgbClr val="888888"/>
                </a:solidFill>
              </a:defRPr>
            </a:lvl8pPr>
            <a:lvl9pPr lvl="8" algn="ctr">
              <a:lnSpc>
                <a:spcPct val="100000"/>
              </a:lnSpc>
              <a:spcBef>
                <a:spcPts val="900"/>
              </a:spcBef>
              <a:spcAft>
                <a:spcPts val="900"/>
              </a:spcAft>
              <a:buClr>
                <a:srgbClr val="888888"/>
              </a:buClr>
              <a:buSzPts val="2000"/>
              <a:buNone/>
              <a:defRPr>
                <a:solidFill>
                  <a:srgbClr val="888888"/>
                </a:solidFill>
              </a:defRPr>
            </a:lvl9pPr>
          </a:lstStyle>
          <a:p/>
        </p:txBody>
      </p:sp>
      <p:sp>
        <p:nvSpPr>
          <p:cNvPr id="145" name="Google Shape;145;p31"/>
          <p:cNvSpPr txBox="1"/>
          <p:nvPr>
            <p:ph idx="11" type="ftr"/>
          </p:nvPr>
        </p:nvSpPr>
        <p:spPr>
          <a:xfrm>
            <a:off x="533400" y="6324600"/>
            <a:ext cx="5257800" cy="152400"/>
          </a:xfrm>
          <a:prstGeom prst="rect">
            <a:avLst/>
          </a:prstGeom>
          <a:noFill/>
          <a:ln>
            <a:noFill/>
          </a:ln>
        </p:spPr>
        <p:txBody>
          <a:bodyPr anchorCtr="0" anchor="b" bIns="0" lIns="0" spcFirstLastPara="1" rIns="0" wrap="square" tIns="0">
            <a:noAutofit/>
          </a:bodyPr>
          <a:lstStyle>
            <a:lvl1pPr lvl="0" algn="l">
              <a:spcBef>
                <a:spcPts val="0"/>
              </a:spcBef>
              <a:spcAft>
                <a:spcPts val="0"/>
              </a:spcAft>
              <a:buSzPts val="1400"/>
              <a:buNone/>
              <a:defRPr sz="1000">
                <a:solidFill>
                  <a:schemeClr val="dk1"/>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6" name="Google Shape;146;p31"/>
          <p:cNvSpPr txBox="1"/>
          <p:nvPr>
            <p:ph idx="12" type="sldNum"/>
          </p:nvPr>
        </p:nvSpPr>
        <p:spPr>
          <a:xfrm>
            <a:off x="7086600" y="6477000"/>
            <a:ext cx="1527175" cy="152400"/>
          </a:xfrm>
          <a:prstGeom prst="rect">
            <a:avLst/>
          </a:prstGeom>
          <a:noFill/>
          <a:ln>
            <a:noFill/>
          </a:ln>
        </p:spPr>
        <p:txBody>
          <a:bodyPr anchorCtr="0" anchor="t" bIns="0" lIns="0" spcFirstLastPara="1" rIns="0" wrap="square" tIns="0">
            <a:noAutofit/>
          </a:bodyPr>
          <a:lstStyle>
            <a:lvl1pPr indent="0" lvl="0" marL="0" marR="0" algn="r">
              <a:spcBef>
                <a:spcPts val="0"/>
              </a:spcBef>
              <a:buNone/>
              <a:defRPr sz="1000">
                <a:solidFill>
                  <a:schemeClr val="dk1"/>
                </a:solidFill>
                <a:latin typeface="Arial"/>
                <a:ea typeface="Arial"/>
                <a:cs typeface="Arial"/>
                <a:sym typeface="Arial"/>
              </a:defRPr>
            </a:lvl1pPr>
            <a:lvl2pPr indent="0" lvl="1" marL="0" marR="0" algn="r">
              <a:spcBef>
                <a:spcPts val="0"/>
              </a:spcBef>
              <a:buNone/>
              <a:defRPr sz="1000">
                <a:solidFill>
                  <a:schemeClr val="dk1"/>
                </a:solidFill>
                <a:latin typeface="Arial"/>
                <a:ea typeface="Arial"/>
                <a:cs typeface="Arial"/>
                <a:sym typeface="Arial"/>
              </a:defRPr>
            </a:lvl2pPr>
            <a:lvl3pPr indent="0" lvl="2" marL="0" marR="0" algn="r">
              <a:spcBef>
                <a:spcPts val="0"/>
              </a:spcBef>
              <a:buNone/>
              <a:defRPr sz="1000">
                <a:solidFill>
                  <a:schemeClr val="dk1"/>
                </a:solidFill>
                <a:latin typeface="Arial"/>
                <a:ea typeface="Arial"/>
                <a:cs typeface="Arial"/>
                <a:sym typeface="Arial"/>
              </a:defRPr>
            </a:lvl3pPr>
            <a:lvl4pPr indent="0" lvl="3" marL="0" marR="0" algn="r">
              <a:spcBef>
                <a:spcPts val="0"/>
              </a:spcBef>
              <a:buNone/>
              <a:defRPr sz="1000">
                <a:solidFill>
                  <a:schemeClr val="dk1"/>
                </a:solidFill>
                <a:latin typeface="Arial"/>
                <a:ea typeface="Arial"/>
                <a:cs typeface="Arial"/>
                <a:sym typeface="Arial"/>
              </a:defRPr>
            </a:lvl4pPr>
            <a:lvl5pPr indent="0" lvl="4" marL="0" marR="0" algn="r">
              <a:spcBef>
                <a:spcPts val="0"/>
              </a:spcBef>
              <a:buNone/>
              <a:defRPr sz="1000">
                <a:solidFill>
                  <a:schemeClr val="dk1"/>
                </a:solidFill>
                <a:latin typeface="Arial"/>
                <a:ea typeface="Arial"/>
                <a:cs typeface="Arial"/>
                <a:sym typeface="Arial"/>
              </a:defRPr>
            </a:lvl5pPr>
            <a:lvl6pPr indent="0" lvl="5" marL="0" marR="0" algn="r">
              <a:spcBef>
                <a:spcPts val="0"/>
              </a:spcBef>
              <a:buNone/>
              <a:defRPr sz="1000">
                <a:solidFill>
                  <a:schemeClr val="dk1"/>
                </a:solidFill>
                <a:latin typeface="Arial"/>
                <a:ea typeface="Arial"/>
                <a:cs typeface="Arial"/>
                <a:sym typeface="Arial"/>
              </a:defRPr>
            </a:lvl6pPr>
            <a:lvl7pPr indent="0" lvl="6" marL="0" marR="0" algn="r">
              <a:spcBef>
                <a:spcPts val="0"/>
              </a:spcBef>
              <a:buNone/>
              <a:defRPr sz="1000">
                <a:solidFill>
                  <a:schemeClr val="dk1"/>
                </a:solidFill>
                <a:latin typeface="Arial"/>
                <a:ea typeface="Arial"/>
                <a:cs typeface="Arial"/>
                <a:sym typeface="Arial"/>
              </a:defRPr>
            </a:lvl7pPr>
            <a:lvl8pPr indent="0" lvl="7" marL="0" marR="0" algn="r">
              <a:spcBef>
                <a:spcPts val="0"/>
              </a:spcBef>
              <a:buNone/>
              <a:defRPr sz="1000">
                <a:solidFill>
                  <a:schemeClr val="dk1"/>
                </a:solidFill>
                <a:latin typeface="Arial"/>
                <a:ea typeface="Arial"/>
                <a:cs typeface="Arial"/>
                <a:sym typeface="Arial"/>
              </a:defRPr>
            </a:lvl8pPr>
            <a:lvl9pPr indent="0" lvl="8" marL="0" marR="0" algn="r">
              <a:spcBef>
                <a:spcPts val="0"/>
              </a:spcBef>
              <a:buNone/>
              <a:defRPr sz="10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it-IT"/>
              <a:t>‹#›</a:t>
            </a:fld>
            <a:endParaRPr/>
          </a:p>
        </p:txBody>
      </p:sp>
      <p:sp>
        <p:nvSpPr>
          <p:cNvPr id="147" name="Google Shape;147;p31"/>
          <p:cNvSpPr txBox="1"/>
          <p:nvPr>
            <p:ph idx="10" type="dt"/>
          </p:nvPr>
        </p:nvSpPr>
        <p:spPr>
          <a:xfrm>
            <a:off x="7086600" y="6324600"/>
            <a:ext cx="1524000" cy="152400"/>
          </a:xfrm>
          <a:prstGeom prst="rect">
            <a:avLst/>
          </a:prstGeom>
          <a:noFill/>
          <a:ln>
            <a:noFill/>
          </a:ln>
        </p:spPr>
        <p:txBody>
          <a:bodyPr anchorCtr="0" anchor="t" bIns="0" lIns="0" spcFirstLastPara="1" rIns="0" wrap="square" tIns="0">
            <a:noAutofit/>
          </a:bodyPr>
          <a:lstStyle>
            <a:lvl1pPr lvl="0" algn="r">
              <a:spcBef>
                <a:spcPts val="0"/>
              </a:spcBef>
              <a:spcAft>
                <a:spcPts val="0"/>
              </a:spcAft>
              <a:buSzPts val="1400"/>
              <a:buNone/>
              <a:defRPr sz="1000">
                <a:solidFill>
                  <a:schemeClr val="dk1"/>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Colour">
  <p:cSld name="Section Divider: Colour">
    <p:bg>
      <p:bgPr>
        <a:solidFill>
          <a:schemeClr val="dk2"/>
        </a:solidFill>
      </p:bgPr>
    </p:bg>
    <p:spTree>
      <p:nvGrpSpPr>
        <p:cNvPr id="148" name="Shape 148"/>
        <p:cNvGrpSpPr/>
        <p:nvPr/>
      </p:nvGrpSpPr>
      <p:grpSpPr>
        <a:xfrm>
          <a:off x="0" y="0"/>
          <a:ext cx="0" cy="0"/>
          <a:chOff x="0" y="0"/>
          <a:chExt cx="0" cy="0"/>
        </a:xfrm>
      </p:grpSpPr>
      <p:sp>
        <p:nvSpPr>
          <p:cNvPr id="149" name="Google Shape;149;p32"/>
          <p:cNvSpPr txBox="1"/>
          <p:nvPr/>
        </p:nvSpPr>
        <p:spPr>
          <a:xfrm>
            <a:off x="533400" y="6477000"/>
            <a:ext cx="2590800" cy="1524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lang="it-IT" sz="1000">
                <a:solidFill>
                  <a:schemeClr val="lt1"/>
                </a:solidFill>
                <a:latin typeface="Arial"/>
                <a:ea typeface="Arial"/>
                <a:cs typeface="Arial"/>
                <a:sym typeface="Arial"/>
              </a:rPr>
              <a:t>PwC</a:t>
            </a:r>
            <a:endParaRPr/>
          </a:p>
        </p:txBody>
      </p:sp>
      <p:cxnSp>
        <p:nvCxnSpPr>
          <p:cNvPr id="150" name="Google Shape;150;p32"/>
          <p:cNvCxnSpPr/>
          <p:nvPr/>
        </p:nvCxnSpPr>
        <p:spPr>
          <a:xfrm flipH="1" rot="10800000">
            <a:off x="381000" y="609600"/>
            <a:ext cx="8229600" cy="152400"/>
          </a:xfrm>
          <a:prstGeom prst="bentConnector2">
            <a:avLst/>
          </a:prstGeom>
          <a:noFill/>
          <a:ln cap="flat" cmpd="sng" w="12700">
            <a:solidFill>
              <a:schemeClr val="lt1"/>
            </a:solidFill>
            <a:prstDash val="solid"/>
            <a:round/>
            <a:headEnd len="sm" w="sm" type="none"/>
            <a:tailEnd len="sm" w="sm" type="none"/>
          </a:ln>
        </p:spPr>
      </p:cxnSp>
      <p:sp>
        <p:nvSpPr>
          <p:cNvPr id="151" name="Google Shape;151;p32"/>
          <p:cNvSpPr txBox="1"/>
          <p:nvPr>
            <p:ph type="ctrTitle"/>
          </p:nvPr>
        </p:nvSpPr>
        <p:spPr>
          <a:xfrm>
            <a:off x="533400" y="685800"/>
            <a:ext cx="8077200" cy="10668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SzPts val="1400"/>
              <a:buNone/>
              <a:defRPr sz="3200">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2" name="Google Shape;152;p32"/>
          <p:cNvSpPr txBox="1"/>
          <p:nvPr>
            <p:ph idx="1" type="subTitle"/>
          </p:nvPr>
        </p:nvSpPr>
        <p:spPr>
          <a:xfrm>
            <a:off x="533400" y="1905000"/>
            <a:ext cx="8077200" cy="13716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SzPts val="3200"/>
              <a:buFont typeface="Georgia"/>
              <a:buNone/>
              <a:defRPr sz="3200">
                <a:solidFill>
                  <a:schemeClr val="lt1"/>
                </a:solidFill>
                <a:latin typeface="Georgia"/>
                <a:ea typeface="Georgia"/>
                <a:cs typeface="Georgia"/>
                <a:sym typeface="Georgia"/>
              </a:defRPr>
            </a:lvl1pPr>
            <a:lvl2pPr lvl="1" algn="l">
              <a:spcBef>
                <a:spcPts val="900"/>
              </a:spcBef>
              <a:spcAft>
                <a:spcPts val="0"/>
              </a:spcAft>
              <a:buSzPts val="1800"/>
              <a:buNone/>
              <a:defRPr sz="1800">
                <a:solidFill>
                  <a:schemeClr val="lt1"/>
                </a:solidFill>
                <a:latin typeface="Georgia"/>
                <a:ea typeface="Georgia"/>
                <a:cs typeface="Georgia"/>
                <a:sym typeface="Georgia"/>
              </a:defRPr>
            </a:lvl2pPr>
            <a:lvl3pPr lvl="2" algn="l">
              <a:spcBef>
                <a:spcPts val="900"/>
              </a:spcBef>
              <a:spcAft>
                <a:spcPts val="0"/>
              </a:spcAft>
              <a:buSzPts val="1800"/>
              <a:buNone/>
              <a:defRPr sz="1800">
                <a:solidFill>
                  <a:schemeClr val="lt1"/>
                </a:solidFill>
                <a:latin typeface="Georgia"/>
                <a:ea typeface="Georgia"/>
                <a:cs typeface="Georgia"/>
                <a:sym typeface="Georgia"/>
              </a:defRPr>
            </a:lvl3pPr>
            <a:lvl4pPr lvl="3" algn="l">
              <a:spcBef>
                <a:spcPts val="900"/>
              </a:spcBef>
              <a:spcAft>
                <a:spcPts val="0"/>
              </a:spcAft>
              <a:buSzPts val="1800"/>
              <a:buNone/>
              <a:defRPr sz="1800">
                <a:solidFill>
                  <a:schemeClr val="lt1"/>
                </a:solidFill>
                <a:latin typeface="Georgia"/>
                <a:ea typeface="Georgia"/>
                <a:cs typeface="Georgia"/>
                <a:sym typeface="Georgia"/>
              </a:defRPr>
            </a:lvl4pPr>
            <a:lvl5pPr lvl="4" algn="l">
              <a:spcBef>
                <a:spcPts val="900"/>
              </a:spcBef>
              <a:spcAft>
                <a:spcPts val="0"/>
              </a:spcAft>
              <a:buSzPts val="1800"/>
              <a:buNone/>
              <a:defRPr sz="1800">
                <a:solidFill>
                  <a:schemeClr val="lt1"/>
                </a:solidFill>
                <a:latin typeface="Georgia"/>
                <a:ea typeface="Georgia"/>
                <a:cs typeface="Georgia"/>
                <a:sym typeface="Georgia"/>
              </a:defRPr>
            </a:lvl5pPr>
            <a:lvl6pPr lvl="5" algn="l">
              <a:lnSpc>
                <a:spcPct val="100000"/>
              </a:lnSpc>
              <a:spcBef>
                <a:spcPts val="900"/>
              </a:spcBef>
              <a:spcAft>
                <a:spcPts val="0"/>
              </a:spcAft>
              <a:buSzPts val="1800"/>
              <a:buNone/>
              <a:defRPr sz="1800">
                <a:solidFill>
                  <a:schemeClr val="lt1"/>
                </a:solidFill>
                <a:latin typeface="Georgia"/>
                <a:ea typeface="Georgia"/>
                <a:cs typeface="Georgia"/>
                <a:sym typeface="Georgia"/>
              </a:defRPr>
            </a:lvl6pPr>
            <a:lvl7pPr lvl="6" algn="l">
              <a:lnSpc>
                <a:spcPct val="100000"/>
              </a:lnSpc>
              <a:spcBef>
                <a:spcPts val="900"/>
              </a:spcBef>
              <a:spcAft>
                <a:spcPts val="0"/>
              </a:spcAft>
              <a:buClr>
                <a:schemeClr val="lt1"/>
              </a:buClr>
              <a:buSzPts val="1800"/>
              <a:buNone/>
              <a:defRPr sz="1800">
                <a:solidFill>
                  <a:schemeClr val="lt1"/>
                </a:solidFill>
                <a:latin typeface="Georgia"/>
                <a:ea typeface="Georgia"/>
                <a:cs typeface="Georgia"/>
                <a:sym typeface="Georgia"/>
              </a:defRPr>
            </a:lvl7pPr>
            <a:lvl8pPr lvl="7" algn="l">
              <a:lnSpc>
                <a:spcPct val="100000"/>
              </a:lnSpc>
              <a:spcBef>
                <a:spcPts val="900"/>
              </a:spcBef>
              <a:spcAft>
                <a:spcPts val="0"/>
              </a:spcAft>
              <a:buClr>
                <a:schemeClr val="lt1"/>
              </a:buClr>
              <a:buSzPts val="1800"/>
              <a:buNone/>
              <a:defRPr sz="1800">
                <a:solidFill>
                  <a:schemeClr val="lt1"/>
                </a:solidFill>
                <a:latin typeface="Georgia"/>
                <a:ea typeface="Georgia"/>
                <a:cs typeface="Georgia"/>
                <a:sym typeface="Georgia"/>
              </a:defRPr>
            </a:lvl8pPr>
            <a:lvl9pPr lvl="8" algn="l">
              <a:lnSpc>
                <a:spcPct val="100000"/>
              </a:lnSpc>
              <a:spcBef>
                <a:spcPts val="900"/>
              </a:spcBef>
              <a:spcAft>
                <a:spcPts val="900"/>
              </a:spcAft>
              <a:buClr>
                <a:schemeClr val="lt1"/>
              </a:buClr>
              <a:buSzPts val="1800"/>
              <a:buNone/>
              <a:defRPr sz="1800">
                <a:solidFill>
                  <a:schemeClr val="lt1"/>
                </a:solidFill>
                <a:latin typeface="Georgia"/>
                <a:ea typeface="Georgia"/>
                <a:cs typeface="Georgia"/>
                <a:sym typeface="Georgia"/>
              </a:defRPr>
            </a:lvl9pPr>
          </a:lstStyle>
          <a:p/>
        </p:txBody>
      </p:sp>
      <p:sp>
        <p:nvSpPr>
          <p:cNvPr id="153" name="Google Shape;153;p32"/>
          <p:cNvSpPr txBox="1"/>
          <p:nvPr>
            <p:ph idx="11" type="ftr"/>
          </p:nvPr>
        </p:nvSpPr>
        <p:spPr>
          <a:xfrm>
            <a:off x="533400" y="6324600"/>
            <a:ext cx="5257800" cy="152400"/>
          </a:xfrm>
          <a:prstGeom prst="rect">
            <a:avLst/>
          </a:prstGeom>
          <a:noFill/>
          <a:ln>
            <a:noFill/>
          </a:ln>
        </p:spPr>
        <p:txBody>
          <a:bodyPr anchorCtr="0" anchor="b" bIns="0" lIns="0" spcFirstLastPara="1" rIns="0" wrap="square" tIns="0">
            <a:noAutofit/>
          </a:bodyPr>
          <a:lstStyle>
            <a:lvl1pPr lvl="0" algn="l">
              <a:spcBef>
                <a:spcPts val="0"/>
              </a:spcBef>
              <a:spcAft>
                <a:spcPts val="0"/>
              </a:spcAft>
              <a:buSzPts val="1400"/>
              <a:buNone/>
              <a:defRPr sz="1000">
                <a:solidFill>
                  <a:schemeClr val="lt1"/>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4" name="Google Shape;154;p32"/>
          <p:cNvSpPr txBox="1"/>
          <p:nvPr>
            <p:ph idx="12" type="sldNum"/>
          </p:nvPr>
        </p:nvSpPr>
        <p:spPr>
          <a:xfrm>
            <a:off x="7086600" y="6477000"/>
            <a:ext cx="1527175" cy="152400"/>
          </a:xfrm>
          <a:prstGeom prst="rect">
            <a:avLst/>
          </a:prstGeom>
          <a:noFill/>
          <a:ln>
            <a:noFill/>
          </a:ln>
        </p:spPr>
        <p:txBody>
          <a:bodyPr anchorCtr="0" anchor="t" bIns="0" lIns="0" spcFirstLastPara="1" rIns="0" wrap="square" tIns="0">
            <a:noAutofit/>
          </a:bodyPr>
          <a:lstStyle>
            <a:lvl1pPr indent="0" lvl="0" marL="0" marR="0" algn="r">
              <a:spcBef>
                <a:spcPts val="0"/>
              </a:spcBef>
              <a:buNone/>
              <a:defRPr sz="1000">
                <a:solidFill>
                  <a:schemeClr val="lt1"/>
                </a:solidFill>
                <a:latin typeface="Arial"/>
                <a:ea typeface="Arial"/>
                <a:cs typeface="Arial"/>
                <a:sym typeface="Arial"/>
              </a:defRPr>
            </a:lvl1pPr>
            <a:lvl2pPr indent="0" lvl="1" marL="0" marR="0" algn="r">
              <a:spcBef>
                <a:spcPts val="0"/>
              </a:spcBef>
              <a:buNone/>
              <a:defRPr sz="1000">
                <a:solidFill>
                  <a:schemeClr val="lt1"/>
                </a:solidFill>
                <a:latin typeface="Arial"/>
                <a:ea typeface="Arial"/>
                <a:cs typeface="Arial"/>
                <a:sym typeface="Arial"/>
              </a:defRPr>
            </a:lvl2pPr>
            <a:lvl3pPr indent="0" lvl="2" marL="0" marR="0" algn="r">
              <a:spcBef>
                <a:spcPts val="0"/>
              </a:spcBef>
              <a:buNone/>
              <a:defRPr sz="1000">
                <a:solidFill>
                  <a:schemeClr val="lt1"/>
                </a:solidFill>
                <a:latin typeface="Arial"/>
                <a:ea typeface="Arial"/>
                <a:cs typeface="Arial"/>
                <a:sym typeface="Arial"/>
              </a:defRPr>
            </a:lvl3pPr>
            <a:lvl4pPr indent="0" lvl="3" marL="0" marR="0" algn="r">
              <a:spcBef>
                <a:spcPts val="0"/>
              </a:spcBef>
              <a:buNone/>
              <a:defRPr sz="1000">
                <a:solidFill>
                  <a:schemeClr val="lt1"/>
                </a:solidFill>
                <a:latin typeface="Arial"/>
                <a:ea typeface="Arial"/>
                <a:cs typeface="Arial"/>
                <a:sym typeface="Arial"/>
              </a:defRPr>
            </a:lvl4pPr>
            <a:lvl5pPr indent="0" lvl="4" marL="0" marR="0" algn="r">
              <a:spcBef>
                <a:spcPts val="0"/>
              </a:spcBef>
              <a:buNone/>
              <a:defRPr sz="1000">
                <a:solidFill>
                  <a:schemeClr val="lt1"/>
                </a:solidFill>
                <a:latin typeface="Arial"/>
                <a:ea typeface="Arial"/>
                <a:cs typeface="Arial"/>
                <a:sym typeface="Arial"/>
              </a:defRPr>
            </a:lvl5pPr>
            <a:lvl6pPr indent="0" lvl="5" marL="0" marR="0" algn="r">
              <a:spcBef>
                <a:spcPts val="0"/>
              </a:spcBef>
              <a:buNone/>
              <a:defRPr sz="1000">
                <a:solidFill>
                  <a:schemeClr val="lt1"/>
                </a:solidFill>
                <a:latin typeface="Arial"/>
                <a:ea typeface="Arial"/>
                <a:cs typeface="Arial"/>
                <a:sym typeface="Arial"/>
              </a:defRPr>
            </a:lvl6pPr>
            <a:lvl7pPr indent="0" lvl="6" marL="0" marR="0" algn="r">
              <a:spcBef>
                <a:spcPts val="0"/>
              </a:spcBef>
              <a:buNone/>
              <a:defRPr sz="1000">
                <a:solidFill>
                  <a:schemeClr val="lt1"/>
                </a:solidFill>
                <a:latin typeface="Arial"/>
                <a:ea typeface="Arial"/>
                <a:cs typeface="Arial"/>
                <a:sym typeface="Arial"/>
              </a:defRPr>
            </a:lvl7pPr>
            <a:lvl8pPr indent="0" lvl="7" marL="0" marR="0" algn="r">
              <a:spcBef>
                <a:spcPts val="0"/>
              </a:spcBef>
              <a:buNone/>
              <a:defRPr sz="1000">
                <a:solidFill>
                  <a:schemeClr val="lt1"/>
                </a:solidFill>
                <a:latin typeface="Arial"/>
                <a:ea typeface="Arial"/>
                <a:cs typeface="Arial"/>
                <a:sym typeface="Arial"/>
              </a:defRPr>
            </a:lvl8pPr>
            <a:lvl9pPr indent="0" lvl="8" marL="0" marR="0" algn="r">
              <a:spcBef>
                <a:spcPts val="0"/>
              </a:spcBef>
              <a:buNone/>
              <a:defRPr sz="1000">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it-IT"/>
              <a:t>‹#›</a:t>
            </a:fld>
            <a:endParaRPr/>
          </a:p>
        </p:txBody>
      </p:sp>
      <p:sp>
        <p:nvSpPr>
          <p:cNvPr id="155" name="Google Shape;155;p32"/>
          <p:cNvSpPr txBox="1"/>
          <p:nvPr>
            <p:ph idx="10" type="dt"/>
          </p:nvPr>
        </p:nvSpPr>
        <p:spPr>
          <a:xfrm>
            <a:off x="7086600" y="6324600"/>
            <a:ext cx="1524000" cy="152400"/>
          </a:xfrm>
          <a:prstGeom prst="rect">
            <a:avLst/>
          </a:prstGeom>
          <a:noFill/>
          <a:ln>
            <a:noFill/>
          </a:ln>
        </p:spPr>
        <p:txBody>
          <a:bodyPr anchorCtr="0" anchor="t" bIns="0" lIns="0" spcFirstLastPara="1" rIns="0" wrap="square" tIns="0">
            <a:noAutofit/>
          </a:bodyPr>
          <a:lstStyle>
            <a:lvl1pPr lvl="0" algn="r">
              <a:spcBef>
                <a:spcPts val="0"/>
              </a:spcBef>
              <a:spcAft>
                <a:spcPts val="0"/>
              </a:spcAft>
              <a:buSzPts val="1400"/>
              <a:buNone/>
              <a:defRPr sz="1000">
                <a:solidFill>
                  <a:schemeClr val="lt1"/>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Content">
  <p:cSld name="Section Divider: Content">
    <p:bg>
      <p:bgPr>
        <a:solidFill>
          <a:schemeClr val="dk2"/>
        </a:solidFill>
      </p:bgPr>
    </p:bg>
    <p:spTree>
      <p:nvGrpSpPr>
        <p:cNvPr id="156" name="Shape 156"/>
        <p:cNvGrpSpPr/>
        <p:nvPr/>
      </p:nvGrpSpPr>
      <p:grpSpPr>
        <a:xfrm>
          <a:off x="0" y="0"/>
          <a:ext cx="0" cy="0"/>
          <a:chOff x="0" y="0"/>
          <a:chExt cx="0" cy="0"/>
        </a:xfrm>
      </p:grpSpPr>
      <p:sp>
        <p:nvSpPr>
          <p:cNvPr id="157" name="Google Shape;157;p33"/>
          <p:cNvSpPr txBox="1"/>
          <p:nvPr/>
        </p:nvSpPr>
        <p:spPr>
          <a:xfrm>
            <a:off x="533400" y="6477000"/>
            <a:ext cx="2590800" cy="1524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lang="it-IT" sz="1000">
                <a:solidFill>
                  <a:schemeClr val="lt1"/>
                </a:solidFill>
                <a:latin typeface="Arial"/>
                <a:ea typeface="Arial"/>
                <a:cs typeface="Arial"/>
                <a:sym typeface="Arial"/>
              </a:rPr>
              <a:t>PwC</a:t>
            </a:r>
            <a:endParaRPr/>
          </a:p>
        </p:txBody>
      </p:sp>
      <p:cxnSp>
        <p:nvCxnSpPr>
          <p:cNvPr id="158" name="Google Shape;158;p33"/>
          <p:cNvCxnSpPr/>
          <p:nvPr/>
        </p:nvCxnSpPr>
        <p:spPr>
          <a:xfrm flipH="1" rot="10800000">
            <a:off x="381000" y="609600"/>
            <a:ext cx="8229600" cy="152400"/>
          </a:xfrm>
          <a:prstGeom prst="bentConnector2">
            <a:avLst/>
          </a:prstGeom>
          <a:noFill/>
          <a:ln cap="flat" cmpd="sng" w="12700">
            <a:solidFill>
              <a:schemeClr val="lt1"/>
            </a:solidFill>
            <a:prstDash val="solid"/>
            <a:round/>
            <a:headEnd len="sm" w="sm" type="none"/>
            <a:tailEnd len="sm" w="sm" type="none"/>
          </a:ln>
        </p:spPr>
      </p:cxnSp>
      <p:sp>
        <p:nvSpPr>
          <p:cNvPr id="159" name="Google Shape;159;p33"/>
          <p:cNvSpPr txBox="1"/>
          <p:nvPr>
            <p:ph type="ctrTitle"/>
          </p:nvPr>
        </p:nvSpPr>
        <p:spPr>
          <a:xfrm>
            <a:off x="533400" y="685800"/>
            <a:ext cx="8077200" cy="10668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SzPts val="1400"/>
              <a:buNone/>
              <a:defRPr sz="3200">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0" name="Google Shape;160;p33"/>
          <p:cNvSpPr txBox="1"/>
          <p:nvPr>
            <p:ph idx="1" type="body"/>
          </p:nvPr>
        </p:nvSpPr>
        <p:spPr>
          <a:xfrm>
            <a:off x="533401" y="2819400"/>
            <a:ext cx="3962399" cy="3352800"/>
          </a:xfrm>
          <a:prstGeom prst="rect">
            <a:avLst/>
          </a:prstGeom>
          <a:noFill/>
          <a:ln>
            <a:noFill/>
          </a:ln>
        </p:spPr>
        <p:txBody>
          <a:bodyPr anchorCtr="0" anchor="t" bIns="0" lIns="0" spcFirstLastPara="1" rIns="0" wrap="square" tIns="0">
            <a:noAutofit/>
          </a:bodyPr>
          <a:lstStyle>
            <a:lvl1pPr indent="-228600" lvl="0" marL="457200" algn="l">
              <a:spcBef>
                <a:spcPts val="0"/>
              </a:spcBef>
              <a:spcAft>
                <a:spcPts val="0"/>
              </a:spcAft>
              <a:buSzPts val="1400"/>
              <a:buNone/>
              <a:defRPr>
                <a:solidFill>
                  <a:schemeClr val="lt1"/>
                </a:solidFill>
              </a:defRPr>
            </a:lvl1pPr>
            <a:lvl2pPr indent="-355600" lvl="1" marL="914400" algn="l">
              <a:spcBef>
                <a:spcPts val="900"/>
              </a:spcBef>
              <a:spcAft>
                <a:spcPts val="0"/>
              </a:spcAft>
              <a:buClr>
                <a:schemeClr val="lt1"/>
              </a:buClr>
              <a:buSzPts val="2000"/>
              <a:buChar char="•"/>
              <a:defRPr>
                <a:solidFill>
                  <a:schemeClr val="lt1"/>
                </a:solidFill>
              </a:defRPr>
            </a:lvl2pPr>
            <a:lvl3pPr indent="-355600" lvl="2" marL="1371600" algn="l">
              <a:spcBef>
                <a:spcPts val="900"/>
              </a:spcBef>
              <a:spcAft>
                <a:spcPts val="0"/>
              </a:spcAft>
              <a:buClr>
                <a:schemeClr val="lt1"/>
              </a:buClr>
              <a:buSzPts val="2000"/>
              <a:buChar char="-"/>
              <a:defRPr>
                <a:solidFill>
                  <a:schemeClr val="lt1"/>
                </a:solidFill>
              </a:defRPr>
            </a:lvl3pPr>
            <a:lvl4pPr indent="-355600" lvl="3" marL="1828800" algn="l">
              <a:spcBef>
                <a:spcPts val="900"/>
              </a:spcBef>
              <a:spcAft>
                <a:spcPts val="0"/>
              </a:spcAft>
              <a:buClr>
                <a:schemeClr val="lt1"/>
              </a:buClr>
              <a:buSzPts val="2000"/>
              <a:buChar char="◦"/>
              <a:defRPr>
                <a:solidFill>
                  <a:schemeClr val="lt1"/>
                </a:solidFill>
              </a:defRPr>
            </a:lvl4pPr>
            <a:lvl5pPr indent="-355600" lvl="4" marL="2286000" algn="l">
              <a:spcBef>
                <a:spcPts val="900"/>
              </a:spcBef>
              <a:spcAft>
                <a:spcPts val="0"/>
              </a:spcAft>
              <a:buClr>
                <a:schemeClr val="lt1"/>
              </a:buClr>
              <a:buSzPts val="2000"/>
              <a:buChar char="›"/>
              <a:defRPr>
                <a:solidFill>
                  <a:schemeClr val="lt1"/>
                </a:solidFill>
              </a:defRPr>
            </a:lvl5pPr>
            <a:lvl6pPr indent="-355600" lvl="5" marL="2743200" algn="l">
              <a:lnSpc>
                <a:spcPct val="100000"/>
              </a:lnSpc>
              <a:spcBef>
                <a:spcPts val="900"/>
              </a:spcBef>
              <a:spcAft>
                <a:spcPts val="0"/>
              </a:spcAft>
              <a:buClr>
                <a:schemeClr val="lt1"/>
              </a:buClr>
              <a:buSzPts val="2000"/>
              <a:buAutoNum type="arabicPeriod"/>
              <a:defRPr>
                <a:solidFill>
                  <a:schemeClr val="lt1"/>
                </a:solidFill>
              </a:defRPr>
            </a:lvl6pPr>
            <a:lvl7pPr indent="-355600" lvl="6" marL="3200400" algn="l">
              <a:lnSpc>
                <a:spcPct val="100000"/>
              </a:lnSpc>
              <a:spcBef>
                <a:spcPts val="900"/>
              </a:spcBef>
              <a:spcAft>
                <a:spcPts val="0"/>
              </a:spcAft>
              <a:buClr>
                <a:schemeClr val="lt1"/>
              </a:buClr>
              <a:buSzPts val="2000"/>
              <a:buAutoNum type="alphaLcPeriod"/>
              <a:defRPr>
                <a:solidFill>
                  <a:schemeClr val="lt1"/>
                </a:solidFill>
              </a:defRPr>
            </a:lvl7pPr>
            <a:lvl8pPr indent="-355600" lvl="7" marL="3657600" algn="l">
              <a:lnSpc>
                <a:spcPct val="100000"/>
              </a:lnSpc>
              <a:spcBef>
                <a:spcPts val="900"/>
              </a:spcBef>
              <a:spcAft>
                <a:spcPts val="0"/>
              </a:spcAft>
              <a:buClr>
                <a:schemeClr val="lt1"/>
              </a:buClr>
              <a:buSzPts val="2000"/>
              <a:buAutoNum type="romanLcPeriod"/>
              <a:defRPr>
                <a:solidFill>
                  <a:schemeClr val="lt1"/>
                </a:solidFill>
              </a:defRPr>
            </a:lvl8pPr>
            <a:lvl9pPr indent="-228600" lvl="8" marL="4114800" algn="l">
              <a:lnSpc>
                <a:spcPct val="100000"/>
              </a:lnSpc>
              <a:spcBef>
                <a:spcPts val="900"/>
              </a:spcBef>
              <a:spcAft>
                <a:spcPts val="900"/>
              </a:spcAft>
              <a:buClr>
                <a:schemeClr val="lt1"/>
              </a:buClr>
              <a:buSzPts val="2000"/>
              <a:buNone/>
              <a:defRPr>
                <a:solidFill>
                  <a:schemeClr val="lt1"/>
                </a:solidFill>
              </a:defRPr>
            </a:lvl9pPr>
          </a:lstStyle>
          <a:p/>
        </p:txBody>
      </p:sp>
      <p:sp>
        <p:nvSpPr>
          <p:cNvPr id="161" name="Google Shape;161;p33"/>
          <p:cNvSpPr txBox="1"/>
          <p:nvPr>
            <p:ph idx="2" type="subTitle"/>
          </p:nvPr>
        </p:nvSpPr>
        <p:spPr>
          <a:xfrm>
            <a:off x="533400" y="1905001"/>
            <a:ext cx="8077200" cy="7620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SzPts val="3200"/>
              <a:buFont typeface="Georgia"/>
              <a:buNone/>
              <a:defRPr sz="3200">
                <a:solidFill>
                  <a:schemeClr val="lt1"/>
                </a:solidFill>
                <a:latin typeface="Georgia"/>
                <a:ea typeface="Georgia"/>
                <a:cs typeface="Georgia"/>
                <a:sym typeface="Georgia"/>
              </a:defRPr>
            </a:lvl1pPr>
            <a:lvl2pPr lvl="1" algn="l">
              <a:spcBef>
                <a:spcPts val="900"/>
              </a:spcBef>
              <a:spcAft>
                <a:spcPts val="0"/>
              </a:spcAft>
              <a:buSzPts val="1800"/>
              <a:buNone/>
              <a:defRPr sz="1800">
                <a:solidFill>
                  <a:schemeClr val="lt1"/>
                </a:solidFill>
                <a:latin typeface="Georgia"/>
                <a:ea typeface="Georgia"/>
                <a:cs typeface="Georgia"/>
                <a:sym typeface="Georgia"/>
              </a:defRPr>
            </a:lvl2pPr>
            <a:lvl3pPr lvl="2" algn="l">
              <a:spcBef>
                <a:spcPts val="900"/>
              </a:spcBef>
              <a:spcAft>
                <a:spcPts val="0"/>
              </a:spcAft>
              <a:buSzPts val="1800"/>
              <a:buNone/>
              <a:defRPr sz="1800">
                <a:solidFill>
                  <a:schemeClr val="lt1"/>
                </a:solidFill>
                <a:latin typeface="Georgia"/>
                <a:ea typeface="Georgia"/>
                <a:cs typeface="Georgia"/>
                <a:sym typeface="Georgia"/>
              </a:defRPr>
            </a:lvl3pPr>
            <a:lvl4pPr lvl="3" algn="l">
              <a:spcBef>
                <a:spcPts val="900"/>
              </a:spcBef>
              <a:spcAft>
                <a:spcPts val="0"/>
              </a:spcAft>
              <a:buSzPts val="1800"/>
              <a:buNone/>
              <a:defRPr sz="1800">
                <a:solidFill>
                  <a:schemeClr val="lt1"/>
                </a:solidFill>
                <a:latin typeface="Georgia"/>
                <a:ea typeface="Georgia"/>
                <a:cs typeface="Georgia"/>
                <a:sym typeface="Georgia"/>
              </a:defRPr>
            </a:lvl4pPr>
            <a:lvl5pPr lvl="4" algn="l">
              <a:spcBef>
                <a:spcPts val="900"/>
              </a:spcBef>
              <a:spcAft>
                <a:spcPts val="0"/>
              </a:spcAft>
              <a:buSzPts val="1800"/>
              <a:buNone/>
              <a:defRPr sz="1800">
                <a:solidFill>
                  <a:schemeClr val="lt1"/>
                </a:solidFill>
                <a:latin typeface="Georgia"/>
                <a:ea typeface="Georgia"/>
                <a:cs typeface="Georgia"/>
                <a:sym typeface="Georgia"/>
              </a:defRPr>
            </a:lvl5pPr>
            <a:lvl6pPr lvl="5" algn="l">
              <a:lnSpc>
                <a:spcPct val="100000"/>
              </a:lnSpc>
              <a:spcBef>
                <a:spcPts val="900"/>
              </a:spcBef>
              <a:spcAft>
                <a:spcPts val="0"/>
              </a:spcAft>
              <a:buSzPts val="1800"/>
              <a:buNone/>
              <a:defRPr sz="1800">
                <a:solidFill>
                  <a:schemeClr val="lt1"/>
                </a:solidFill>
                <a:latin typeface="Georgia"/>
                <a:ea typeface="Georgia"/>
                <a:cs typeface="Georgia"/>
                <a:sym typeface="Georgia"/>
              </a:defRPr>
            </a:lvl6pPr>
            <a:lvl7pPr lvl="6" algn="l">
              <a:lnSpc>
                <a:spcPct val="100000"/>
              </a:lnSpc>
              <a:spcBef>
                <a:spcPts val="900"/>
              </a:spcBef>
              <a:spcAft>
                <a:spcPts val="0"/>
              </a:spcAft>
              <a:buClr>
                <a:schemeClr val="lt1"/>
              </a:buClr>
              <a:buSzPts val="1800"/>
              <a:buNone/>
              <a:defRPr sz="1800">
                <a:solidFill>
                  <a:schemeClr val="lt1"/>
                </a:solidFill>
                <a:latin typeface="Georgia"/>
                <a:ea typeface="Georgia"/>
                <a:cs typeface="Georgia"/>
                <a:sym typeface="Georgia"/>
              </a:defRPr>
            </a:lvl7pPr>
            <a:lvl8pPr lvl="7" algn="l">
              <a:lnSpc>
                <a:spcPct val="100000"/>
              </a:lnSpc>
              <a:spcBef>
                <a:spcPts val="900"/>
              </a:spcBef>
              <a:spcAft>
                <a:spcPts val="0"/>
              </a:spcAft>
              <a:buClr>
                <a:schemeClr val="lt1"/>
              </a:buClr>
              <a:buSzPts val="1800"/>
              <a:buNone/>
              <a:defRPr sz="1800">
                <a:solidFill>
                  <a:schemeClr val="lt1"/>
                </a:solidFill>
                <a:latin typeface="Georgia"/>
                <a:ea typeface="Georgia"/>
                <a:cs typeface="Georgia"/>
                <a:sym typeface="Georgia"/>
              </a:defRPr>
            </a:lvl8pPr>
            <a:lvl9pPr lvl="8" algn="l">
              <a:lnSpc>
                <a:spcPct val="100000"/>
              </a:lnSpc>
              <a:spcBef>
                <a:spcPts val="900"/>
              </a:spcBef>
              <a:spcAft>
                <a:spcPts val="900"/>
              </a:spcAft>
              <a:buClr>
                <a:schemeClr val="lt1"/>
              </a:buClr>
              <a:buSzPts val="1800"/>
              <a:buNone/>
              <a:defRPr sz="1800">
                <a:solidFill>
                  <a:schemeClr val="lt1"/>
                </a:solidFill>
                <a:latin typeface="Georgia"/>
                <a:ea typeface="Georgia"/>
                <a:cs typeface="Georgia"/>
                <a:sym typeface="Georgia"/>
              </a:defRPr>
            </a:lvl9pPr>
          </a:lstStyle>
          <a:p/>
        </p:txBody>
      </p:sp>
      <p:sp>
        <p:nvSpPr>
          <p:cNvPr id="162" name="Google Shape;162;p33"/>
          <p:cNvSpPr txBox="1"/>
          <p:nvPr>
            <p:ph idx="11" type="ftr"/>
          </p:nvPr>
        </p:nvSpPr>
        <p:spPr>
          <a:xfrm>
            <a:off x="533400" y="6324600"/>
            <a:ext cx="5257800" cy="152400"/>
          </a:xfrm>
          <a:prstGeom prst="rect">
            <a:avLst/>
          </a:prstGeom>
          <a:noFill/>
          <a:ln>
            <a:noFill/>
          </a:ln>
        </p:spPr>
        <p:txBody>
          <a:bodyPr anchorCtr="0" anchor="b" bIns="0" lIns="0" spcFirstLastPara="1" rIns="0" wrap="square" tIns="0">
            <a:noAutofit/>
          </a:bodyPr>
          <a:lstStyle>
            <a:lvl1pPr lvl="0" algn="l">
              <a:spcBef>
                <a:spcPts val="0"/>
              </a:spcBef>
              <a:spcAft>
                <a:spcPts val="0"/>
              </a:spcAft>
              <a:buSzPts val="1400"/>
              <a:buNone/>
              <a:defRPr sz="1000">
                <a:solidFill>
                  <a:schemeClr val="lt1"/>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3" name="Google Shape;163;p33"/>
          <p:cNvSpPr txBox="1"/>
          <p:nvPr>
            <p:ph idx="12" type="sldNum"/>
          </p:nvPr>
        </p:nvSpPr>
        <p:spPr>
          <a:xfrm>
            <a:off x="7086600" y="6477000"/>
            <a:ext cx="1527175" cy="152400"/>
          </a:xfrm>
          <a:prstGeom prst="rect">
            <a:avLst/>
          </a:prstGeom>
          <a:noFill/>
          <a:ln>
            <a:noFill/>
          </a:ln>
        </p:spPr>
        <p:txBody>
          <a:bodyPr anchorCtr="0" anchor="t" bIns="0" lIns="0" spcFirstLastPara="1" rIns="0" wrap="square" tIns="0">
            <a:noAutofit/>
          </a:bodyPr>
          <a:lstStyle>
            <a:lvl1pPr indent="0" lvl="0" marL="0" marR="0" algn="r">
              <a:spcBef>
                <a:spcPts val="0"/>
              </a:spcBef>
              <a:buNone/>
              <a:defRPr sz="1000">
                <a:solidFill>
                  <a:schemeClr val="lt1"/>
                </a:solidFill>
                <a:latin typeface="Arial"/>
                <a:ea typeface="Arial"/>
                <a:cs typeface="Arial"/>
                <a:sym typeface="Arial"/>
              </a:defRPr>
            </a:lvl1pPr>
            <a:lvl2pPr indent="0" lvl="1" marL="0" marR="0" algn="r">
              <a:spcBef>
                <a:spcPts val="0"/>
              </a:spcBef>
              <a:buNone/>
              <a:defRPr sz="1000">
                <a:solidFill>
                  <a:schemeClr val="lt1"/>
                </a:solidFill>
                <a:latin typeface="Arial"/>
                <a:ea typeface="Arial"/>
                <a:cs typeface="Arial"/>
                <a:sym typeface="Arial"/>
              </a:defRPr>
            </a:lvl2pPr>
            <a:lvl3pPr indent="0" lvl="2" marL="0" marR="0" algn="r">
              <a:spcBef>
                <a:spcPts val="0"/>
              </a:spcBef>
              <a:buNone/>
              <a:defRPr sz="1000">
                <a:solidFill>
                  <a:schemeClr val="lt1"/>
                </a:solidFill>
                <a:latin typeface="Arial"/>
                <a:ea typeface="Arial"/>
                <a:cs typeface="Arial"/>
                <a:sym typeface="Arial"/>
              </a:defRPr>
            </a:lvl3pPr>
            <a:lvl4pPr indent="0" lvl="3" marL="0" marR="0" algn="r">
              <a:spcBef>
                <a:spcPts val="0"/>
              </a:spcBef>
              <a:buNone/>
              <a:defRPr sz="1000">
                <a:solidFill>
                  <a:schemeClr val="lt1"/>
                </a:solidFill>
                <a:latin typeface="Arial"/>
                <a:ea typeface="Arial"/>
                <a:cs typeface="Arial"/>
                <a:sym typeface="Arial"/>
              </a:defRPr>
            </a:lvl4pPr>
            <a:lvl5pPr indent="0" lvl="4" marL="0" marR="0" algn="r">
              <a:spcBef>
                <a:spcPts val="0"/>
              </a:spcBef>
              <a:buNone/>
              <a:defRPr sz="1000">
                <a:solidFill>
                  <a:schemeClr val="lt1"/>
                </a:solidFill>
                <a:latin typeface="Arial"/>
                <a:ea typeface="Arial"/>
                <a:cs typeface="Arial"/>
                <a:sym typeface="Arial"/>
              </a:defRPr>
            </a:lvl5pPr>
            <a:lvl6pPr indent="0" lvl="5" marL="0" marR="0" algn="r">
              <a:spcBef>
                <a:spcPts val="0"/>
              </a:spcBef>
              <a:buNone/>
              <a:defRPr sz="1000">
                <a:solidFill>
                  <a:schemeClr val="lt1"/>
                </a:solidFill>
                <a:latin typeface="Arial"/>
                <a:ea typeface="Arial"/>
                <a:cs typeface="Arial"/>
                <a:sym typeface="Arial"/>
              </a:defRPr>
            </a:lvl6pPr>
            <a:lvl7pPr indent="0" lvl="6" marL="0" marR="0" algn="r">
              <a:spcBef>
                <a:spcPts val="0"/>
              </a:spcBef>
              <a:buNone/>
              <a:defRPr sz="1000">
                <a:solidFill>
                  <a:schemeClr val="lt1"/>
                </a:solidFill>
                <a:latin typeface="Arial"/>
                <a:ea typeface="Arial"/>
                <a:cs typeface="Arial"/>
                <a:sym typeface="Arial"/>
              </a:defRPr>
            </a:lvl7pPr>
            <a:lvl8pPr indent="0" lvl="7" marL="0" marR="0" algn="r">
              <a:spcBef>
                <a:spcPts val="0"/>
              </a:spcBef>
              <a:buNone/>
              <a:defRPr sz="1000">
                <a:solidFill>
                  <a:schemeClr val="lt1"/>
                </a:solidFill>
                <a:latin typeface="Arial"/>
                <a:ea typeface="Arial"/>
                <a:cs typeface="Arial"/>
                <a:sym typeface="Arial"/>
              </a:defRPr>
            </a:lvl8pPr>
            <a:lvl9pPr indent="0" lvl="8" marL="0" marR="0" algn="r">
              <a:spcBef>
                <a:spcPts val="0"/>
              </a:spcBef>
              <a:buNone/>
              <a:defRPr sz="1000">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it-IT"/>
              <a:t>‹#›</a:t>
            </a:fld>
            <a:endParaRPr/>
          </a:p>
        </p:txBody>
      </p:sp>
      <p:sp>
        <p:nvSpPr>
          <p:cNvPr id="164" name="Google Shape;164;p33"/>
          <p:cNvSpPr txBox="1"/>
          <p:nvPr>
            <p:ph idx="10" type="dt"/>
          </p:nvPr>
        </p:nvSpPr>
        <p:spPr>
          <a:xfrm>
            <a:off x="7086600" y="6324600"/>
            <a:ext cx="1524000" cy="152400"/>
          </a:xfrm>
          <a:prstGeom prst="rect">
            <a:avLst/>
          </a:prstGeom>
          <a:noFill/>
          <a:ln>
            <a:noFill/>
          </a:ln>
        </p:spPr>
        <p:txBody>
          <a:bodyPr anchorCtr="0" anchor="t" bIns="0" lIns="0" spcFirstLastPara="1" rIns="0" wrap="square" tIns="0">
            <a:noAutofit/>
          </a:bodyPr>
          <a:lstStyle>
            <a:lvl1pPr lvl="0" algn="r">
              <a:spcBef>
                <a:spcPts val="0"/>
              </a:spcBef>
              <a:spcAft>
                <a:spcPts val="0"/>
              </a:spcAft>
              <a:buSzPts val="1400"/>
              <a:buNone/>
              <a:defRPr sz="1000">
                <a:solidFill>
                  <a:schemeClr val="lt1"/>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Fixed Logo">
  <p:cSld name="Cover Slide: Fixed Logo">
    <p:spTree>
      <p:nvGrpSpPr>
        <p:cNvPr id="165" name="Shape 165"/>
        <p:cNvGrpSpPr/>
        <p:nvPr/>
      </p:nvGrpSpPr>
      <p:grpSpPr>
        <a:xfrm>
          <a:off x="0" y="0"/>
          <a:ext cx="0" cy="0"/>
          <a:chOff x="0" y="0"/>
          <a:chExt cx="0" cy="0"/>
        </a:xfrm>
      </p:grpSpPr>
      <p:cxnSp>
        <p:nvCxnSpPr>
          <p:cNvPr id="166" name="Google Shape;166;p34"/>
          <p:cNvCxnSpPr/>
          <p:nvPr/>
        </p:nvCxnSpPr>
        <p:spPr>
          <a:xfrm flipH="1" rot="10800000">
            <a:off x="1752600" y="609600"/>
            <a:ext cx="6839100" cy="152400"/>
          </a:xfrm>
          <a:prstGeom prst="bentConnector2">
            <a:avLst/>
          </a:prstGeom>
          <a:noFill/>
          <a:ln cap="flat" cmpd="sng" w="12700">
            <a:solidFill>
              <a:schemeClr val="dk2"/>
            </a:solidFill>
            <a:prstDash val="solid"/>
            <a:round/>
            <a:headEnd len="sm" w="sm" type="none"/>
            <a:tailEnd len="sm" w="sm" type="none"/>
          </a:ln>
        </p:spPr>
      </p:cxnSp>
      <p:sp>
        <p:nvSpPr>
          <p:cNvPr id="167" name="Google Shape;167;p34"/>
          <p:cNvSpPr txBox="1"/>
          <p:nvPr/>
        </p:nvSpPr>
        <p:spPr>
          <a:xfrm>
            <a:off x="4286250" y="6496050"/>
            <a:ext cx="428625" cy="2460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fld id="{00000000-1234-1234-1234-123412341234}" type="slidenum">
              <a:rPr lang="it-IT" sz="1000">
                <a:solidFill>
                  <a:schemeClr val="dk1"/>
                </a:solidFill>
                <a:latin typeface="Arial"/>
                <a:ea typeface="Arial"/>
                <a:cs typeface="Arial"/>
                <a:sym typeface="Arial"/>
              </a:rPr>
              <a:t>‹#›</a:t>
            </a:fld>
            <a:endParaRPr sz="1000">
              <a:solidFill>
                <a:schemeClr val="dk1"/>
              </a:solidFill>
              <a:latin typeface="Arial"/>
              <a:ea typeface="Arial"/>
              <a:cs typeface="Arial"/>
              <a:sym typeface="Arial"/>
            </a:endParaRPr>
          </a:p>
        </p:txBody>
      </p:sp>
      <p:sp>
        <p:nvSpPr>
          <p:cNvPr id="168" name="Google Shape;168;p34"/>
          <p:cNvSpPr txBox="1"/>
          <p:nvPr>
            <p:ph type="ctrTitle"/>
          </p:nvPr>
        </p:nvSpPr>
        <p:spPr>
          <a:xfrm>
            <a:off x="1895475" y="838200"/>
            <a:ext cx="5343525" cy="9144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SzPts val="1400"/>
              <a:buNone/>
              <a:defRPr b="1" i="1" sz="3200">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9" name="Google Shape;169;p34"/>
          <p:cNvSpPr txBox="1"/>
          <p:nvPr>
            <p:ph idx="1" type="subTitle"/>
          </p:nvPr>
        </p:nvSpPr>
        <p:spPr>
          <a:xfrm>
            <a:off x="1895475" y="1828799"/>
            <a:ext cx="5343525" cy="914401"/>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SzPts val="3200"/>
              <a:buFont typeface="Georgia"/>
              <a:buNone/>
              <a:defRPr sz="3200">
                <a:solidFill>
                  <a:schemeClr val="dk1"/>
                </a:solidFill>
                <a:latin typeface="Georgia"/>
                <a:ea typeface="Georgia"/>
                <a:cs typeface="Georgia"/>
                <a:sym typeface="Georgia"/>
              </a:defRPr>
            </a:lvl1pPr>
            <a:lvl2pPr lvl="1" algn="l">
              <a:spcBef>
                <a:spcPts val="0"/>
              </a:spcBef>
              <a:spcAft>
                <a:spcPts val="0"/>
              </a:spcAft>
              <a:buSzPts val="1800"/>
              <a:buNone/>
              <a:defRPr sz="1800">
                <a:solidFill>
                  <a:schemeClr val="lt1"/>
                </a:solidFill>
                <a:latin typeface="Georgia"/>
                <a:ea typeface="Georgia"/>
                <a:cs typeface="Georgia"/>
                <a:sym typeface="Georgia"/>
              </a:defRPr>
            </a:lvl2pPr>
            <a:lvl3pPr lvl="2" algn="l">
              <a:spcBef>
                <a:spcPts val="900"/>
              </a:spcBef>
              <a:spcAft>
                <a:spcPts val="0"/>
              </a:spcAft>
              <a:buSzPts val="1800"/>
              <a:buNone/>
              <a:defRPr sz="1800">
                <a:solidFill>
                  <a:schemeClr val="lt1"/>
                </a:solidFill>
                <a:latin typeface="Georgia"/>
                <a:ea typeface="Georgia"/>
                <a:cs typeface="Georgia"/>
                <a:sym typeface="Georgia"/>
              </a:defRPr>
            </a:lvl3pPr>
            <a:lvl4pPr lvl="3" algn="l">
              <a:spcBef>
                <a:spcPts val="900"/>
              </a:spcBef>
              <a:spcAft>
                <a:spcPts val="0"/>
              </a:spcAft>
              <a:buSzPts val="1800"/>
              <a:buNone/>
              <a:defRPr sz="1800">
                <a:solidFill>
                  <a:schemeClr val="lt1"/>
                </a:solidFill>
                <a:latin typeface="Georgia"/>
                <a:ea typeface="Georgia"/>
                <a:cs typeface="Georgia"/>
                <a:sym typeface="Georgia"/>
              </a:defRPr>
            </a:lvl4pPr>
            <a:lvl5pPr lvl="4" algn="l">
              <a:spcBef>
                <a:spcPts val="900"/>
              </a:spcBef>
              <a:spcAft>
                <a:spcPts val="0"/>
              </a:spcAft>
              <a:buSzPts val="1800"/>
              <a:buNone/>
              <a:defRPr sz="1800">
                <a:solidFill>
                  <a:schemeClr val="lt1"/>
                </a:solidFill>
                <a:latin typeface="Georgia"/>
                <a:ea typeface="Georgia"/>
                <a:cs typeface="Georgia"/>
                <a:sym typeface="Georgia"/>
              </a:defRPr>
            </a:lvl5pPr>
            <a:lvl6pPr lvl="5" algn="l">
              <a:lnSpc>
                <a:spcPct val="100000"/>
              </a:lnSpc>
              <a:spcBef>
                <a:spcPts val="900"/>
              </a:spcBef>
              <a:spcAft>
                <a:spcPts val="0"/>
              </a:spcAft>
              <a:buSzPts val="1800"/>
              <a:buNone/>
              <a:defRPr sz="1800">
                <a:solidFill>
                  <a:schemeClr val="lt1"/>
                </a:solidFill>
                <a:latin typeface="Georgia"/>
                <a:ea typeface="Georgia"/>
                <a:cs typeface="Georgia"/>
                <a:sym typeface="Georgia"/>
              </a:defRPr>
            </a:lvl6pPr>
            <a:lvl7pPr lvl="6" algn="l">
              <a:lnSpc>
                <a:spcPct val="100000"/>
              </a:lnSpc>
              <a:spcBef>
                <a:spcPts val="900"/>
              </a:spcBef>
              <a:spcAft>
                <a:spcPts val="0"/>
              </a:spcAft>
              <a:buClr>
                <a:schemeClr val="lt1"/>
              </a:buClr>
              <a:buSzPts val="1800"/>
              <a:buNone/>
              <a:defRPr sz="1800">
                <a:solidFill>
                  <a:schemeClr val="lt1"/>
                </a:solidFill>
                <a:latin typeface="Georgia"/>
                <a:ea typeface="Georgia"/>
                <a:cs typeface="Georgia"/>
                <a:sym typeface="Georgia"/>
              </a:defRPr>
            </a:lvl7pPr>
            <a:lvl8pPr lvl="7" algn="l">
              <a:lnSpc>
                <a:spcPct val="100000"/>
              </a:lnSpc>
              <a:spcBef>
                <a:spcPts val="900"/>
              </a:spcBef>
              <a:spcAft>
                <a:spcPts val="0"/>
              </a:spcAft>
              <a:buClr>
                <a:schemeClr val="lt1"/>
              </a:buClr>
              <a:buSzPts val="1800"/>
              <a:buNone/>
              <a:defRPr sz="1800">
                <a:solidFill>
                  <a:schemeClr val="lt1"/>
                </a:solidFill>
                <a:latin typeface="Georgia"/>
                <a:ea typeface="Georgia"/>
                <a:cs typeface="Georgia"/>
                <a:sym typeface="Georgia"/>
              </a:defRPr>
            </a:lvl8pPr>
            <a:lvl9pPr lvl="8" algn="l">
              <a:lnSpc>
                <a:spcPct val="100000"/>
              </a:lnSpc>
              <a:spcBef>
                <a:spcPts val="900"/>
              </a:spcBef>
              <a:spcAft>
                <a:spcPts val="900"/>
              </a:spcAft>
              <a:buClr>
                <a:schemeClr val="lt1"/>
              </a:buClr>
              <a:buSzPts val="1800"/>
              <a:buNone/>
              <a:defRPr sz="1800">
                <a:solidFill>
                  <a:schemeClr val="lt1"/>
                </a:solidFill>
                <a:latin typeface="Georgia"/>
                <a:ea typeface="Georgia"/>
                <a:cs typeface="Georgia"/>
                <a:sym typeface="Georgia"/>
              </a:defRPr>
            </a:lvl9pPr>
          </a:lstStyle>
          <a:p/>
        </p:txBody>
      </p:sp>
      <p:sp>
        <p:nvSpPr>
          <p:cNvPr id="170" name="Google Shape;170;p34"/>
          <p:cNvSpPr txBox="1"/>
          <p:nvPr>
            <p:ph idx="2" type="body"/>
          </p:nvPr>
        </p:nvSpPr>
        <p:spPr>
          <a:xfrm>
            <a:off x="1895475" y="374904"/>
            <a:ext cx="4105656" cy="146304"/>
          </a:xfrm>
          <a:prstGeom prst="rect">
            <a:avLst/>
          </a:prstGeom>
          <a:noFill/>
          <a:ln>
            <a:noFill/>
          </a:ln>
        </p:spPr>
        <p:txBody>
          <a:bodyPr anchorCtr="0" anchor="t" bIns="0" lIns="0" spcFirstLastPara="1" rIns="0" wrap="square" tIns="0">
            <a:noAutofit/>
          </a:bodyPr>
          <a:lstStyle>
            <a:lvl1pPr indent="-228600" lvl="0" marL="457200" algn="l">
              <a:spcBef>
                <a:spcPts val="0"/>
              </a:spcBef>
              <a:spcAft>
                <a:spcPts val="0"/>
              </a:spcAft>
              <a:buSzPts val="1400"/>
              <a:buNone/>
              <a:defRPr sz="1100">
                <a:solidFill>
                  <a:schemeClr val="dk1"/>
                </a:solidFill>
                <a:latin typeface="Arial"/>
                <a:ea typeface="Arial"/>
                <a:cs typeface="Arial"/>
                <a:sym typeface="Arial"/>
              </a:defRPr>
            </a:lvl1pPr>
            <a:lvl2pPr indent="-292100" lvl="1" marL="914400" algn="l">
              <a:spcBef>
                <a:spcPts val="900"/>
              </a:spcBef>
              <a:spcAft>
                <a:spcPts val="0"/>
              </a:spcAft>
              <a:buSzPts val="1000"/>
              <a:buChar char="•"/>
              <a:defRPr sz="1000">
                <a:solidFill>
                  <a:schemeClr val="lt1"/>
                </a:solidFill>
                <a:latin typeface="Arial"/>
                <a:ea typeface="Arial"/>
                <a:cs typeface="Arial"/>
                <a:sym typeface="Arial"/>
              </a:defRPr>
            </a:lvl2pPr>
            <a:lvl3pPr indent="-292100" lvl="2" marL="1371600" algn="l">
              <a:spcBef>
                <a:spcPts val="900"/>
              </a:spcBef>
              <a:spcAft>
                <a:spcPts val="0"/>
              </a:spcAft>
              <a:buSzPts val="1000"/>
              <a:buChar char="-"/>
              <a:defRPr sz="1000">
                <a:solidFill>
                  <a:schemeClr val="lt1"/>
                </a:solidFill>
                <a:latin typeface="Arial"/>
                <a:ea typeface="Arial"/>
                <a:cs typeface="Arial"/>
                <a:sym typeface="Arial"/>
              </a:defRPr>
            </a:lvl3pPr>
            <a:lvl4pPr indent="-292100" lvl="3" marL="1828800" algn="l">
              <a:spcBef>
                <a:spcPts val="900"/>
              </a:spcBef>
              <a:spcAft>
                <a:spcPts val="0"/>
              </a:spcAft>
              <a:buSzPts val="1000"/>
              <a:buChar char="◦"/>
              <a:defRPr sz="1000">
                <a:solidFill>
                  <a:schemeClr val="lt1"/>
                </a:solidFill>
                <a:latin typeface="Arial"/>
                <a:ea typeface="Arial"/>
                <a:cs typeface="Arial"/>
                <a:sym typeface="Arial"/>
              </a:defRPr>
            </a:lvl4pPr>
            <a:lvl5pPr indent="-292100" lvl="4" marL="2286000" algn="l">
              <a:spcBef>
                <a:spcPts val="900"/>
              </a:spcBef>
              <a:spcAft>
                <a:spcPts val="0"/>
              </a:spcAft>
              <a:buSzPts val="1000"/>
              <a:buChar char="›"/>
              <a:defRPr sz="1000">
                <a:solidFill>
                  <a:schemeClr val="lt1"/>
                </a:solidFill>
                <a:latin typeface="Arial"/>
                <a:ea typeface="Arial"/>
                <a:cs typeface="Arial"/>
                <a:sym typeface="Arial"/>
              </a:defRPr>
            </a:lvl5pPr>
            <a:lvl6pPr indent="-342900" lvl="5" marL="2743200" algn="l">
              <a:lnSpc>
                <a:spcPct val="100000"/>
              </a:lnSpc>
              <a:spcBef>
                <a:spcPts val="900"/>
              </a:spcBef>
              <a:spcAft>
                <a:spcPts val="0"/>
              </a:spcAft>
              <a:buSzPts val="1800"/>
              <a:buAutoNum type="arabicPeriod"/>
              <a:defRPr/>
            </a:lvl6pPr>
            <a:lvl7pPr indent="-342900" lvl="6" marL="3200400" algn="l">
              <a:lnSpc>
                <a:spcPct val="100000"/>
              </a:lnSpc>
              <a:spcBef>
                <a:spcPts val="900"/>
              </a:spcBef>
              <a:spcAft>
                <a:spcPts val="0"/>
              </a:spcAft>
              <a:buClr>
                <a:schemeClr val="dk1"/>
              </a:buClr>
              <a:buSzPts val="1800"/>
              <a:buAutoNum type="alphaLcPeriod"/>
              <a:defRPr/>
            </a:lvl7pPr>
            <a:lvl8pPr indent="-342900" lvl="7" marL="3657600" algn="l">
              <a:lnSpc>
                <a:spcPct val="100000"/>
              </a:lnSpc>
              <a:spcBef>
                <a:spcPts val="900"/>
              </a:spcBef>
              <a:spcAft>
                <a:spcPts val="0"/>
              </a:spcAft>
              <a:buClr>
                <a:schemeClr val="dk1"/>
              </a:buClr>
              <a:buSzPts val="1800"/>
              <a:buAutoNum type="romanLcPeriod"/>
              <a:defRPr/>
            </a:lvl8pPr>
            <a:lvl9pPr indent="-228600" lvl="8" marL="4114800" algn="l">
              <a:lnSpc>
                <a:spcPct val="100000"/>
              </a:lnSpc>
              <a:spcBef>
                <a:spcPts val="900"/>
              </a:spcBef>
              <a:spcAft>
                <a:spcPts val="900"/>
              </a:spcAft>
              <a:buClr>
                <a:schemeClr val="dk2"/>
              </a:buClr>
              <a:buSzPts val="18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22" name="Shape 22"/>
        <p:cNvGrpSpPr/>
        <p:nvPr/>
      </p:nvGrpSpPr>
      <p:grpSpPr>
        <a:xfrm>
          <a:off x="0" y="0"/>
          <a:ext cx="0" cy="0"/>
          <a:chOff x="0" y="0"/>
          <a:chExt cx="0" cy="0"/>
        </a:xfrm>
      </p:grpSpPr>
      <p:sp>
        <p:nvSpPr>
          <p:cNvPr id="23" name="Google Shape;23;p17"/>
          <p:cNvSpPr txBox="1"/>
          <p:nvPr/>
        </p:nvSpPr>
        <p:spPr>
          <a:xfrm>
            <a:off x="4357688" y="6565943"/>
            <a:ext cx="428625" cy="24622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fld id="{00000000-1234-1234-1234-123412341234}" type="slidenum">
              <a:rPr b="0" i="0" lang="it-IT" sz="1000" u="none" cap="none" strike="noStrike">
                <a:solidFill>
                  <a:schemeClr val="dk1"/>
                </a:solidFill>
                <a:latin typeface="Calibri"/>
                <a:ea typeface="Calibri"/>
                <a:cs typeface="Calibri"/>
                <a:sym typeface="Calibri"/>
              </a:rPr>
              <a:t>‹#›</a:t>
            </a:fld>
            <a:endParaRPr b="0" i="0" sz="1000" u="none" cap="none" strike="noStrike">
              <a:solidFill>
                <a:schemeClr val="dk1"/>
              </a:solidFill>
              <a:latin typeface="Calibri"/>
              <a:ea typeface="Calibri"/>
              <a:cs typeface="Calibri"/>
              <a:sym typeface="Calibri"/>
            </a:endParaRPr>
          </a:p>
        </p:txBody>
      </p:sp>
      <p:sp>
        <p:nvSpPr>
          <p:cNvPr id="24" name="Google Shape;24;p17"/>
          <p:cNvSpPr txBox="1"/>
          <p:nvPr>
            <p:ph idx="1" type="body"/>
          </p:nvPr>
        </p:nvSpPr>
        <p:spPr>
          <a:xfrm>
            <a:off x="455613" y="1412875"/>
            <a:ext cx="8231187" cy="4519613"/>
          </a:xfrm>
          <a:prstGeom prst="rect">
            <a:avLst/>
          </a:prstGeom>
          <a:noFill/>
          <a:ln>
            <a:noFill/>
          </a:ln>
        </p:spPr>
        <p:txBody>
          <a:bodyPr anchorCtr="0" anchor="t" bIns="0" lIns="0" spcFirstLastPara="1" rIns="0" wrap="square" tIns="0">
            <a:noAutofit/>
          </a:bodyPr>
          <a:lstStyle>
            <a:lvl1pPr indent="-228600" lvl="0" marL="457200" algn="l">
              <a:spcBef>
                <a:spcPts val="0"/>
              </a:spcBef>
              <a:spcAft>
                <a:spcPts val="0"/>
              </a:spcAft>
              <a:buSzPts val="1400"/>
              <a:buNone/>
              <a:defRPr/>
            </a:lvl1pPr>
            <a:lvl2pPr indent="-342900" lvl="1" marL="914400" algn="l">
              <a:spcBef>
                <a:spcPts val="900"/>
              </a:spcBef>
              <a:spcAft>
                <a:spcPts val="0"/>
              </a:spcAft>
              <a:buSzPts val="1800"/>
              <a:buChar char="•"/>
              <a:defRPr/>
            </a:lvl2pPr>
            <a:lvl3pPr indent="-342900" lvl="2" marL="1371600" algn="l">
              <a:spcBef>
                <a:spcPts val="900"/>
              </a:spcBef>
              <a:spcAft>
                <a:spcPts val="0"/>
              </a:spcAft>
              <a:buSzPts val="1800"/>
              <a:buChar char="-"/>
              <a:defRPr/>
            </a:lvl3pPr>
            <a:lvl4pPr indent="-342900" lvl="3" marL="1828800" algn="l">
              <a:spcBef>
                <a:spcPts val="900"/>
              </a:spcBef>
              <a:spcAft>
                <a:spcPts val="0"/>
              </a:spcAft>
              <a:buSzPts val="1800"/>
              <a:buChar char="◦"/>
              <a:defRPr/>
            </a:lvl4pPr>
            <a:lvl5pPr indent="-342900" lvl="4" marL="2286000" algn="l">
              <a:spcBef>
                <a:spcPts val="900"/>
              </a:spcBef>
              <a:spcAft>
                <a:spcPts val="0"/>
              </a:spcAft>
              <a:buSzPts val="1800"/>
              <a:buChar char="›"/>
              <a:defRPr/>
            </a:lvl5pPr>
            <a:lvl6pPr indent="-342900" lvl="5" marL="2743200" algn="l">
              <a:lnSpc>
                <a:spcPct val="100000"/>
              </a:lnSpc>
              <a:spcBef>
                <a:spcPts val="900"/>
              </a:spcBef>
              <a:spcAft>
                <a:spcPts val="0"/>
              </a:spcAft>
              <a:buSzPts val="1800"/>
              <a:buAutoNum type="arabicPeriod"/>
              <a:defRPr/>
            </a:lvl6pPr>
            <a:lvl7pPr indent="-342900" lvl="6" marL="3200400" algn="l">
              <a:lnSpc>
                <a:spcPct val="100000"/>
              </a:lnSpc>
              <a:spcBef>
                <a:spcPts val="900"/>
              </a:spcBef>
              <a:spcAft>
                <a:spcPts val="0"/>
              </a:spcAft>
              <a:buClr>
                <a:schemeClr val="dk1"/>
              </a:buClr>
              <a:buSzPts val="1800"/>
              <a:buAutoNum type="alphaLcPeriod"/>
              <a:defRPr/>
            </a:lvl7pPr>
            <a:lvl8pPr indent="-342900" lvl="7" marL="3657600" algn="l">
              <a:lnSpc>
                <a:spcPct val="100000"/>
              </a:lnSpc>
              <a:spcBef>
                <a:spcPts val="900"/>
              </a:spcBef>
              <a:spcAft>
                <a:spcPts val="0"/>
              </a:spcAft>
              <a:buClr>
                <a:schemeClr val="dk1"/>
              </a:buClr>
              <a:buSzPts val="1800"/>
              <a:buAutoNum type="romanLcPeriod"/>
              <a:defRPr/>
            </a:lvl8pPr>
            <a:lvl9pPr indent="-228600" lvl="8" marL="4114800" algn="l">
              <a:lnSpc>
                <a:spcPct val="100000"/>
              </a:lnSpc>
              <a:spcBef>
                <a:spcPts val="900"/>
              </a:spcBef>
              <a:spcAft>
                <a:spcPts val="900"/>
              </a:spcAft>
              <a:buClr>
                <a:schemeClr val="dk2"/>
              </a:buClr>
              <a:buSzPts val="1800"/>
              <a:buNone/>
              <a:defRPr/>
            </a:lvl9pPr>
          </a:lstStyle>
          <a:p/>
        </p:txBody>
      </p:sp>
      <p:sp>
        <p:nvSpPr>
          <p:cNvPr id="25" name="Google Shape;25;p17"/>
          <p:cNvSpPr txBox="1"/>
          <p:nvPr>
            <p:ph type="title"/>
          </p:nvPr>
        </p:nvSpPr>
        <p:spPr>
          <a:xfrm>
            <a:off x="533400" y="685800"/>
            <a:ext cx="8077200" cy="914400"/>
          </a:xfrm>
          <a:prstGeom prst="rect">
            <a:avLst/>
          </a:prstGeom>
          <a:noFill/>
          <a:ln>
            <a:noFill/>
          </a:ln>
        </p:spPr>
        <p:txBody>
          <a:bodyPr anchorCtr="0" anchor="t"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Client Logo">
  <p:cSld name="Cover Slide: Client Logo">
    <p:spTree>
      <p:nvGrpSpPr>
        <p:cNvPr id="171" name="Shape 171"/>
        <p:cNvGrpSpPr/>
        <p:nvPr/>
      </p:nvGrpSpPr>
      <p:grpSpPr>
        <a:xfrm>
          <a:off x="0" y="0"/>
          <a:ext cx="0" cy="0"/>
          <a:chOff x="0" y="0"/>
          <a:chExt cx="0" cy="0"/>
        </a:xfrm>
      </p:grpSpPr>
      <p:grpSp>
        <p:nvGrpSpPr>
          <p:cNvPr id="172" name="Google Shape;172;p35"/>
          <p:cNvGrpSpPr/>
          <p:nvPr/>
        </p:nvGrpSpPr>
        <p:grpSpPr>
          <a:xfrm>
            <a:off x="1752600" y="0"/>
            <a:ext cx="7391400" cy="6175375"/>
            <a:chOff x="19140488" y="13674"/>
            <a:chExt cx="7443798" cy="6145827"/>
          </a:xfrm>
        </p:grpSpPr>
        <p:sp>
          <p:nvSpPr>
            <p:cNvPr id="173" name="Google Shape;173;p35"/>
            <p:cNvSpPr/>
            <p:nvPr/>
          </p:nvSpPr>
          <p:spPr>
            <a:xfrm>
              <a:off x="19140488" y="4189361"/>
              <a:ext cx="2302206" cy="1970140"/>
            </a:xfrm>
            <a:prstGeom prst="rect">
              <a:avLst/>
            </a:prstGeom>
            <a:solidFill>
              <a:srgbClr val="9A170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74" name="Google Shape;174;p35"/>
            <p:cNvSpPr/>
            <p:nvPr/>
          </p:nvSpPr>
          <p:spPr>
            <a:xfrm>
              <a:off x="25663404" y="4032950"/>
              <a:ext cx="920882" cy="2126551"/>
            </a:xfrm>
            <a:prstGeom prst="rect">
              <a:avLst/>
            </a:prstGeom>
            <a:solidFill>
              <a:srgbClr val="F3BE2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75" name="Google Shape;175;p35"/>
            <p:cNvSpPr/>
            <p:nvPr/>
          </p:nvSpPr>
          <p:spPr>
            <a:xfrm>
              <a:off x="25049482" y="2900159"/>
              <a:ext cx="735427" cy="1289202"/>
            </a:xfrm>
            <a:prstGeom prst="rect">
              <a:avLst/>
            </a:prstGeom>
            <a:solidFill>
              <a:srgbClr val="F3BC87"/>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76" name="Google Shape;176;p35"/>
            <p:cNvSpPr/>
            <p:nvPr/>
          </p:nvSpPr>
          <p:spPr>
            <a:xfrm>
              <a:off x="25049482" y="4032950"/>
              <a:ext cx="735427" cy="2126551"/>
            </a:xfrm>
            <a:prstGeom prst="rect">
              <a:avLst/>
            </a:prstGeom>
            <a:solidFill>
              <a:srgbClr val="E88C1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77" name="Google Shape;177;p35"/>
            <p:cNvSpPr/>
            <p:nvPr/>
          </p:nvSpPr>
          <p:spPr>
            <a:xfrm>
              <a:off x="24665781" y="705672"/>
              <a:ext cx="476429" cy="2264003"/>
            </a:xfrm>
            <a:prstGeom prst="rect">
              <a:avLst/>
            </a:prstGeom>
            <a:solidFill>
              <a:srgbClr val="E669A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78" name="Google Shape;178;p35"/>
            <p:cNvSpPr/>
            <p:nvPr/>
          </p:nvSpPr>
          <p:spPr>
            <a:xfrm>
              <a:off x="24665781" y="2900159"/>
              <a:ext cx="476429" cy="1289202"/>
            </a:xfrm>
            <a:prstGeom prst="rect">
              <a:avLst/>
            </a:prstGeom>
            <a:solidFill>
              <a:srgbClr val="DB4D5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79" name="Google Shape;179;p35"/>
            <p:cNvSpPr/>
            <p:nvPr/>
          </p:nvSpPr>
          <p:spPr>
            <a:xfrm>
              <a:off x="24665781" y="4032950"/>
              <a:ext cx="476429" cy="2126551"/>
            </a:xfrm>
            <a:prstGeom prst="rect">
              <a:avLst/>
            </a:prstGeom>
            <a:solidFill>
              <a:srgbClr val="D13A0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80" name="Google Shape;180;p35"/>
            <p:cNvSpPr/>
            <p:nvPr/>
          </p:nvSpPr>
          <p:spPr>
            <a:xfrm>
              <a:off x="19140488" y="669335"/>
              <a:ext cx="5662786" cy="2300340"/>
            </a:xfrm>
            <a:prstGeom prst="rect">
              <a:avLst/>
            </a:prstGeom>
            <a:solidFill>
              <a:srgbClr val="D7402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81" name="Google Shape;181;p35"/>
            <p:cNvSpPr/>
            <p:nvPr/>
          </p:nvSpPr>
          <p:spPr>
            <a:xfrm>
              <a:off x="19140488" y="2900159"/>
              <a:ext cx="5662786" cy="1289202"/>
            </a:xfrm>
            <a:prstGeom prst="rect">
              <a:avLst/>
            </a:prstGeom>
            <a:solidFill>
              <a:srgbClr val="CD2F1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82" name="Google Shape;182;p35"/>
            <p:cNvSpPr/>
            <p:nvPr/>
          </p:nvSpPr>
          <p:spPr>
            <a:xfrm>
              <a:off x="19140488" y="4032250"/>
              <a:ext cx="5662612" cy="2127250"/>
            </a:xfrm>
            <a:custGeom>
              <a:rect b="b" l="l" r="r" t="t"/>
              <a:pathLst>
                <a:path extrusionOk="0" h="1340" w="3567">
                  <a:moveTo>
                    <a:pt x="0" y="0"/>
                  </a:moveTo>
                  <a:lnTo>
                    <a:pt x="3567" y="0"/>
                  </a:lnTo>
                  <a:lnTo>
                    <a:pt x="3567" y="1340"/>
                  </a:lnTo>
                  <a:lnTo>
                    <a:pt x="1372" y="1340"/>
                  </a:lnTo>
                  <a:lnTo>
                    <a:pt x="1372" y="181"/>
                  </a:lnTo>
                  <a:lnTo>
                    <a:pt x="0" y="181"/>
                  </a:lnTo>
                  <a:lnTo>
                    <a:pt x="0" y="0"/>
                  </a:lnTo>
                  <a:close/>
                </a:path>
              </a:pathLst>
            </a:custGeom>
            <a:solidFill>
              <a:srgbClr val="C4230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83" name="Google Shape;183;p35"/>
            <p:cNvSpPr/>
            <p:nvPr/>
          </p:nvSpPr>
          <p:spPr>
            <a:xfrm>
              <a:off x="19140488" y="13674"/>
              <a:ext cx="5662786" cy="691998"/>
            </a:xfrm>
            <a:prstGeom prst="rect">
              <a:avLst/>
            </a:prstGeom>
            <a:solidFill>
              <a:srgbClr val="EE9C3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184" name="Google Shape;184;p35"/>
          <p:cNvGrpSpPr/>
          <p:nvPr/>
        </p:nvGrpSpPr>
        <p:grpSpPr>
          <a:xfrm>
            <a:off x="488950" y="2901950"/>
            <a:ext cx="1209675" cy="150813"/>
            <a:chOff x="489087" y="2521685"/>
            <a:chExt cx="1209752" cy="151219"/>
          </a:xfrm>
        </p:grpSpPr>
        <p:cxnSp>
          <p:nvCxnSpPr>
            <p:cNvPr id="185" name="Google Shape;185;p35"/>
            <p:cNvCxnSpPr/>
            <p:nvPr/>
          </p:nvCxnSpPr>
          <p:spPr>
            <a:xfrm rot="10800000">
              <a:off x="489087" y="2521685"/>
              <a:ext cx="1209752" cy="0"/>
            </a:xfrm>
            <a:prstGeom prst="straightConnector1">
              <a:avLst/>
            </a:prstGeom>
            <a:noFill/>
            <a:ln cap="flat" cmpd="sng" w="12700">
              <a:solidFill>
                <a:schemeClr val="dk1"/>
              </a:solidFill>
              <a:prstDash val="dot"/>
              <a:round/>
              <a:headEnd len="sm" w="sm" type="none"/>
              <a:tailEnd len="sm" w="sm" type="none"/>
            </a:ln>
          </p:spPr>
        </p:cxnSp>
        <p:cxnSp>
          <p:nvCxnSpPr>
            <p:cNvPr id="186" name="Google Shape;186;p35"/>
            <p:cNvCxnSpPr/>
            <p:nvPr/>
          </p:nvCxnSpPr>
          <p:spPr>
            <a:xfrm rot="5400000">
              <a:off x="413477" y="2597295"/>
              <a:ext cx="151219" cy="0"/>
            </a:xfrm>
            <a:prstGeom prst="straightConnector1">
              <a:avLst/>
            </a:prstGeom>
            <a:noFill/>
            <a:ln cap="flat" cmpd="sng" w="12700">
              <a:solidFill>
                <a:schemeClr val="dk1"/>
              </a:solidFill>
              <a:prstDash val="dot"/>
              <a:round/>
              <a:headEnd len="sm" w="sm" type="none"/>
              <a:tailEnd len="sm" w="sm" type="none"/>
            </a:ln>
          </p:spPr>
        </p:cxnSp>
      </p:grpSp>
      <p:grpSp>
        <p:nvGrpSpPr>
          <p:cNvPr id="187" name="Google Shape;187;p35"/>
          <p:cNvGrpSpPr/>
          <p:nvPr/>
        </p:nvGrpSpPr>
        <p:grpSpPr>
          <a:xfrm>
            <a:off x="968375" y="6170613"/>
            <a:ext cx="914400" cy="533400"/>
            <a:chOff x="518032" y="978681"/>
            <a:chExt cx="4572000" cy="2667393"/>
          </a:xfrm>
        </p:grpSpPr>
        <p:sp>
          <p:nvSpPr>
            <p:cNvPr id="188" name="Google Shape;188;p35"/>
            <p:cNvSpPr/>
            <p:nvPr/>
          </p:nvSpPr>
          <p:spPr>
            <a:xfrm>
              <a:off x="3296157" y="978681"/>
              <a:ext cx="1143000" cy="261974"/>
            </a:xfrm>
            <a:prstGeom prst="rect">
              <a:avLst/>
            </a:prstGeom>
            <a:solidFill>
              <a:srgbClr val="A100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89" name="Google Shape;189;p35"/>
            <p:cNvSpPr/>
            <p:nvPr/>
          </p:nvSpPr>
          <p:spPr>
            <a:xfrm>
              <a:off x="518032" y="1922794"/>
              <a:ext cx="4572000" cy="1723280"/>
            </a:xfrm>
            <a:custGeom>
              <a:rect b="b" l="l" r="r" t="t"/>
              <a:pathLst>
                <a:path extrusionOk="0" h="1544" w="4127">
                  <a:moveTo>
                    <a:pt x="640" y="229"/>
                  </a:moveTo>
                  <a:lnTo>
                    <a:pt x="622" y="229"/>
                  </a:lnTo>
                  <a:lnTo>
                    <a:pt x="603" y="230"/>
                  </a:lnTo>
                  <a:lnTo>
                    <a:pt x="581" y="233"/>
                  </a:lnTo>
                  <a:lnTo>
                    <a:pt x="553" y="235"/>
                  </a:lnTo>
                  <a:lnTo>
                    <a:pt x="521" y="241"/>
                  </a:lnTo>
                  <a:lnTo>
                    <a:pt x="521" y="947"/>
                  </a:lnTo>
                  <a:lnTo>
                    <a:pt x="538" y="949"/>
                  </a:lnTo>
                  <a:lnTo>
                    <a:pt x="553" y="949"/>
                  </a:lnTo>
                  <a:lnTo>
                    <a:pt x="566" y="949"/>
                  </a:lnTo>
                  <a:lnTo>
                    <a:pt x="578" y="949"/>
                  </a:lnTo>
                  <a:lnTo>
                    <a:pt x="630" y="946"/>
                  </a:lnTo>
                  <a:lnTo>
                    <a:pt x="677" y="937"/>
                  </a:lnTo>
                  <a:lnTo>
                    <a:pt x="720" y="924"/>
                  </a:lnTo>
                  <a:lnTo>
                    <a:pt x="758" y="905"/>
                  </a:lnTo>
                  <a:lnTo>
                    <a:pt x="793" y="880"/>
                  </a:lnTo>
                  <a:lnTo>
                    <a:pt x="824" y="850"/>
                  </a:lnTo>
                  <a:lnTo>
                    <a:pt x="849" y="815"/>
                  </a:lnTo>
                  <a:lnTo>
                    <a:pt x="870" y="775"/>
                  </a:lnTo>
                  <a:lnTo>
                    <a:pt x="886" y="728"/>
                  </a:lnTo>
                  <a:lnTo>
                    <a:pt x="897" y="678"/>
                  </a:lnTo>
                  <a:lnTo>
                    <a:pt x="905" y="622"/>
                  </a:lnTo>
                  <a:lnTo>
                    <a:pt x="907" y="561"/>
                  </a:lnTo>
                  <a:lnTo>
                    <a:pt x="905" y="505"/>
                  </a:lnTo>
                  <a:lnTo>
                    <a:pt x="897" y="452"/>
                  </a:lnTo>
                  <a:lnTo>
                    <a:pt x="886" y="407"/>
                  </a:lnTo>
                  <a:lnTo>
                    <a:pt x="870" y="366"/>
                  </a:lnTo>
                  <a:lnTo>
                    <a:pt x="850" y="329"/>
                  </a:lnTo>
                  <a:lnTo>
                    <a:pt x="826" y="299"/>
                  </a:lnTo>
                  <a:lnTo>
                    <a:pt x="797" y="274"/>
                  </a:lnTo>
                  <a:lnTo>
                    <a:pt x="763" y="254"/>
                  </a:lnTo>
                  <a:lnTo>
                    <a:pt x="727" y="241"/>
                  </a:lnTo>
                  <a:lnTo>
                    <a:pt x="686" y="232"/>
                  </a:lnTo>
                  <a:lnTo>
                    <a:pt x="640" y="229"/>
                  </a:lnTo>
                  <a:close/>
                  <a:moveTo>
                    <a:pt x="413" y="3"/>
                  </a:moveTo>
                  <a:lnTo>
                    <a:pt x="521" y="3"/>
                  </a:lnTo>
                  <a:lnTo>
                    <a:pt x="521" y="143"/>
                  </a:lnTo>
                  <a:lnTo>
                    <a:pt x="566" y="117"/>
                  </a:lnTo>
                  <a:lnTo>
                    <a:pt x="607" y="93"/>
                  </a:lnTo>
                  <a:lnTo>
                    <a:pt x="643" y="74"/>
                  </a:lnTo>
                  <a:lnTo>
                    <a:pt x="677" y="57"/>
                  </a:lnTo>
                  <a:lnTo>
                    <a:pt x="707" y="44"/>
                  </a:lnTo>
                  <a:lnTo>
                    <a:pt x="735" y="33"/>
                  </a:lnTo>
                  <a:lnTo>
                    <a:pt x="761" y="24"/>
                  </a:lnTo>
                  <a:lnTo>
                    <a:pt x="785" y="18"/>
                  </a:lnTo>
                  <a:lnTo>
                    <a:pt x="809" y="13"/>
                  </a:lnTo>
                  <a:lnTo>
                    <a:pt x="831" y="10"/>
                  </a:lnTo>
                  <a:lnTo>
                    <a:pt x="855" y="9"/>
                  </a:lnTo>
                  <a:lnTo>
                    <a:pt x="879" y="8"/>
                  </a:lnTo>
                  <a:lnTo>
                    <a:pt x="931" y="12"/>
                  </a:lnTo>
                  <a:lnTo>
                    <a:pt x="980" y="23"/>
                  </a:lnTo>
                  <a:lnTo>
                    <a:pt x="1026" y="40"/>
                  </a:lnTo>
                  <a:lnTo>
                    <a:pt x="1070" y="64"/>
                  </a:lnTo>
                  <a:lnTo>
                    <a:pt x="1110" y="94"/>
                  </a:lnTo>
                  <a:lnTo>
                    <a:pt x="1148" y="130"/>
                  </a:lnTo>
                  <a:lnTo>
                    <a:pt x="1180" y="172"/>
                  </a:lnTo>
                  <a:lnTo>
                    <a:pt x="1209" y="218"/>
                  </a:lnTo>
                  <a:lnTo>
                    <a:pt x="1233" y="268"/>
                  </a:lnTo>
                  <a:lnTo>
                    <a:pt x="1252" y="324"/>
                  </a:lnTo>
                  <a:lnTo>
                    <a:pt x="1265" y="383"/>
                  </a:lnTo>
                  <a:lnTo>
                    <a:pt x="1274" y="446"/>
                  </a:lnTo>
                  <a:lnTo>
                    <a:pt x="1278" y="512"/>
                  </a:lnTo>
                  <a:lnTo>
                    <a:pt x="1274" y="578"/>
                  </a:lnTo>
                  <a:lnTo>
                    <a:pt x="1265" y="641"/>
                  </a:lnTo>
                  <a:lnTo>
                    <a:pt x="1252" y="701"/>
                  </a:lnTo>
                  <a:lnTo>
                    <a:pt x="1232" y="756"/>
                  </a:lnTo>
                  <a:lnTo>
                    <a:pt x="1205" y="809"/>
                  </a:lnTo>
                  <a:lnTo>
                    <a:pt x="1175" y="857"/>
                  </a:lnTo>
                  <a:lnTo>
                    <a:pt x="1140" y="901"/>
                  </a:lnTo>
                  <a:lnTo>
                    <a:pt x="1099" y="941"/>
                  </a:lnTo>
                  <a:lnTo>
                    <a:pt x="1054" y="976"/>
                  </a:lnTo>
                  <a:lnTo>
                    <a:pt x="1005" y="1006"/>
                  </a:lnTo>
                  <a:lnTo>
                    <a:pt x="951" y="1031"/>
                  </a:lnTo>
                  <a:lnTo>
                    <a:pt x="894" y="1051"/>
                  </a:lnTo>
                  <a:lnTo>
                    <a:pt x="831" y="1065"/>
                  </a:lnTo>
                  <a:lnTo>
                    <a:pt x="766" y="1074"/>
                  </a:lnTo>
                  <a:lnTo>
                    <a:pt x="696" y="1078"/>
                  </a:lnTo>
                  <a:lnTo>
                    <a:pt x="670" y="1078"/>
                  </a:lnTo>
                  <a:lnTo>
                    <a:pt x="637" y="1076"/>
                  </a:lnTo>
                  <a:lnTo>
                    <a:pt x="601" y="1074"/>
                  </a:lnTo>
                  <a:lnTo>
                    <a:pt x="561" y="1071"/>
                  </a:lnTo>
                  <a:lnTo>
                    <a:pt x="521" y="1068"/>
                  </a:lnTo>
                  <a:lnTo>
                    <a:pt x="521" y="1408"/>
                  </a:lnTo>
                  <a:lnTo>
                    <a:pt x="692" y="1447"/>
                  </a:lnTo>
                  <a:lnTo>
                    <a:pt x="692" y="1544"/>
                  </a:lnTo>
                  <a:lnTo>
                    <a:pt x="18" y="1544"/>
                  </a:lnTo>
                  <a:lnTo>
                    <a:pt x="18" y="1447"/>
                  </a:lnTo>
                  <a:lnTo>
                    <a:pt x="171" y="1408"/>
                  </a:lnTo>
                  <a:lnTo>
                    <a:pt x="171" y="229"/>
                  </a:lnTo>
                  <a:lnTo>
                    <a:pt x="0" y="229"/>
                  </a:lnTo>
                  <a:lnTo>
                    <a:pt x="0" y="128"/>
                  </a:lnTo>
                  <a:lnTo>
                    <a:pt x="413" y="3"/>
                  </a:lnTo>
                  <a:close/>
                  <a:moveTo>
                    <a:pt x="3711" y="0"/>
                  </a:moveTo>
                  <a:lnTo>
                    <a:pt x="3770" y="3"/>
                  </a:lnTo>
                  <a:lnTo>
                    <a:pt x="3825" y="9"/>
                  </a:lnTo>
                  <a:lnTo>
                    <a:pt x="3876" y="20"/>
                  </a:lnTo>
                  <a:lnTo>
                    <a:pt x="3923" y="34"/>
                  </a:lnTo>
                  <a:lnTo>
                    <a:pt x="3965" y="53"/>
                  </a:lnTo>
                  <a:lnTo>
                    <a:pt x="4004" y="75"/>
                  </a:lnTo>
                  <a:lnTo>
                    <a:pt x="4036" y="100"/>
                  </a:lnTo>
                  <a:lnTo>
                    <a:pt x="4064" y="129"/>
                  </a:lnTo>
                  <a:lnTo>
                    <a:pt x="4086" y="160"/>
                  </a:lnTo>
                  <a:lnTo>
                    <a:pt x="4103" y="194"/>
                  </a:lnTo>
                  <a:lnTo>
                    <a:pt x="4113" y="232"/>
                  </a:lnTo>
                  <a:lnTo>
                    <a:pt x="4117" y="271"/>
                  </a:lnTo>
                  <a:lnTo>
                    <a:pt x="4114" y="304"/>
                  </a:lnTo>
                  <a:lnTo>
                    <a:pt x="4105" y="334"/>
                  </a:lnTo>
                  <a:lnTo>
                    <a:pt x="4091" y="362"/>
                  </a:lnTo>
                  <a:lnTo>
                    <a:pt x="4074" y="387"/>
                  </a:lnTo>
                  <a:lnTo>
                    <a:pt x="4051" y="407"/>
                  </a:lnTo>
                  <a:lnTo>
                    <a:pt x="4025" y="423"/>
                  </a:lnTo>
                  <a:lnTo>
                    <a:pt x="3995" y="436"/>
                  </a:lnTo>
                  <a:lnTo>
                    <a:pt x="3961" y="443"/>
                  </a:lnTo>
                  <a:lnTo>
                    <a:pt x="3925" y="446"/>
                  </a:lnTo>
                  <a:lnTo>
                    <a:pt x="3891" y="444"/>
                  </a:lnTo>
                  <a:lnTo>
                    <a:pt x="3859" y="438"/>
                  </a:lnTo>
                  <a:lnTo>
                    <a:pt x="3826" y="428"/>
                  </a:lnTo>
                  <a:lnTo>
                    <a:pt x="3792" y="413"/>
                  </a:lnTo>
                  <a:lnTo>
                    <a:pt x="3757" y="394"/>
                  </a:lnTo>
                  <a:lnTo>
                    <a:pt x="3757" y="114"/>
                  </a:lnTo>
                  <a:lnTo>
                    <a:pt x="3711" y="125"/>
                  </a:lnTo>
                  <a:lnTo>
                    <a:pt x="3668" y="140"/>
                  </a:lnTo>
                  <a:lnTo>
                    <a:pt x="3631" y="162"/>
                  </a:lnTo>
                  <a:lnTo>
                    <a:pt x="3597" y="187"/>
                  </a:lnTo>
                  <a:lnTo>
                    <a:pt x="3568" y="218"/>
                  </a:lnTo>
                  <a:lnTo>
                    <a:pt x="3543" y="253"/>
                  </a:lnTo>
                  <a:lnTo>
                    <a:pt x="3523" y="294"/>
                  </a:lnTo>
                  <a:lnTo>
                    <a:pt x="3508" y="339"/>
                  </a:lnTo>
                  <a:lnTo>
                    <a:pt x="3497" y="391"/>
                  </a:lnTo>
                  <a:lnTo>
                    <a:pt x="3489" y="447"/>
                  </a:lnTo>
                  <a:lnTo>
                    <a:pt x="3487" y="507"/>
                  </a:lnTo>
                  <a:lnTo>
                    <a:pt x="3489" y="565"/>
                  </a:lnTo>
                  <a:lnTo>
                    <a:pt x="3497" y="617"/>
                  </a:lnTo>
                  <a:lnTo>
                    <a:pt x="3509" y="667"/>
                  </a:lnTo>
                  <a:lnTo>
                    <a:pt x="3526" y="712"/>
                  </a:lnTo>
                  <a:lnTo>
                    <a:pt x="3547" y="753"/>
                  </a:lnTo>
                  <a:lnTo>
                    <a:pt x="3571" y="790"/>
                  </a:lnTo>
                  <a:lnTo>
                    <a:pt x="3600" y="821"/>
                  </a:lnTo>
                  <a:lnTo>
                    <a:pt x="3632" y="847"/>
                  </a:lnTo>
                  <a:lnTo>
                    <a:pt x="3668" y="869"/>
                  </a:lnTo>
                  <a:lnTo>
                    <a:pt x="3707" y="885"/>
                  </a:lnTo>
                  <a:lnTo>
                    <a:pt x="3750" y="894"/>
                  </a:lnTo>
                  <a:lnTo>
                    <a:pt x="3795" y="897"/>
                  </a:lnTo>
                  <a:lnTo>
                    <a:pt x="3821" y="896"/>
                  </a:lnTo>
                  <a:lnTo>
                    <a:pt x="3847" y="894"/>
                  </a:lnTo>
                  <a:lnTo>
                    <a:pt x="3874" y="889"/>
                  </a:lnTo>
                  <a:lnTo>
                    <a:pt x="3901" y="881"/>
                  </a:lnTo>
                  <a:lnTo>
                    <a:pt x="3931" y="872"/>
                  </a:lnTo>
                  <a:lnTo>
                    <a:pt x="3964" y="861"/>
                  </a:lnTo>
                  <a:lnTo>
                    <a:pt x="3999" y="846"/>
                  </a:lnTo>
                  <a:lnTo>
                    <a:pt x="4036" y="830"/>
                  </a:lnTo>
                  <a:lnTo>
                    <a:pt x="4079" y="810"/>
                  </a:lnTo>
                  <a:lnTo>
                    <a:pt x="4127" y="787"/>
                  </a:lnTo>
                  <a:lnTo>
                    <a:pt x="4127" y="976"/>
                  </a:lnTo>
                  <a:lnTo>
                    <a:pt x="4069" y="1001"/>
                  </a:lnTo>
                  <a:lnTo>
                    <a:pt x="4016" y="1024"/>
                  </a:lnTo>
                  <a:lnTo>
                    <a:pt x="3966" y="1041"/>
                  </a:lnTo>
                  <a:lnTo>
                    <a:pt x="3919" y="1058"/>
                  </a:lnTo>
                  <a:lnTo>
                    <a:pt x="3874" y="1070"/>
                  </a:lnTo>
                  <a:lnTo>
                    <a:pt x="3830" y="1080"/>
                  </a:lnTo>
                  <a:lnTo>
                    <a:pt x="3786" y="1086"/>
                  </a:lnTo>
                  <a:lnTo>
                    <a:pt x="3742" y="1091"/>
                  </a:lnTo>
                  <a:lnTo>
                    <a:pt x="3697" y="1094"/>
                  </a:lnTo>
                  <a:lnTo>
                    <a:pt x="3651" y="1095"/>
                  </a:lnTo>
                  <a:lnTo>
                    <a:pt x="3588" y="1093"/>
                  </a:lnTo>
                  <a:lnTo>
                    <a:pt x="3530" y="1086"/>
                  </a:lnTo>
                  <a:lnTo>
                    <a:pt x="3476" y="1075"/>
                  </a:lnTo>
                  <a:lnTo>
                    <a:pt x="3426" y="1060"/>
                  </a:lnTo>
                  <a:lnTo>
                    <a:pt x="3378" y="1039"/>
                  </a:lnTo>
                  <a:lnTo>
                    <a:pt x="3334" y="1014"/>
                  </a:lnTo>
                  <a:lnTo>
                    <a:pt x="3294" y="984"/>
                  </a:lnTo>
                  <a:lnTo>
                    <a:pt x="3255" y="947"/>
                  </a:lnTo>
                  <a:lnTo>
                    <a:pt x="3219" y="907"/>
                  </a:lnTo>
                  <a:lnTo>
                    <a:pt x="3188" y="865"/>
                  </a:lnTo>
                  <a:lnTo>
                    <a:pt x="3162" y="820"/>
                  </a:lnTo>
                  <a:lnTo>
                    <a:pt x="3140" y="772"/>
                  </a:lnTo>
                  <a:lnTo>
                    <a:pt x="3124" y="722"/>
                  </a:lnTo>
                  <a:lnTo>
                    <a:pt x="3111" y="670"/>
                  </a:lnTo>
                  <a:lnTo>
                    <a:pt x="3104" y="616"/>
                  </a:lnTo>
                  <a:lnTo>
                    <a:pt x="3101" y="561"/>
                  </a:lnTo>
                  <a:lnTo>
                    <a:pt x="3105" y="494"/>
                  </a:lnTo>
                  <a:lnTo>
                    <a:pt x="3115" y="433"/>
                  </a:lnTo>
                  <a:lnTo>
                    <a:pt x="3130" y="373"/>
                  </a:lnTo>
                  <a:lnTo>
                    <a:pt x="3153" y="318"/>
                  </a:lnTo>
                  <a:lnTo>
                    <a:pt x="3179" y="267"/>
                  </a:lnTo>
                  <a:lnTo>
                    <a:pt x="3213" y="219"/>
                  </a:lnTo>
                  <a:lnTo>
                    <a:pt x="3250" y="175"/>
                  </a:lnTo>
                  <a:lnTo>
                    <a:pt x="3293" y="135"/>
                  </a:lnTo>
                  <a:lnTo>
                    <a:pt x="3341" y="102"/>
                  </a:lnTo>
                  <a:lnTo>
                    <a:pt x="3392" y="72"/>
                  </a:lnTo>
                  <a:lnTo>
                    <a:pt x="3448" y="47"/>
                  </a:lnTo>
                  <a:lnTo>
                    <a:pt x="3508" y="27"/>
                  </a:lnTo>
                  <a:lnTo>
                    <a:pt x="3573" y="12"/>
                  </a:lnTo>
                  <a:lnTo>
                    <a:pt x="3640" y="3"/>
                  </a:lnTo>
                  <a:lnTo>
                    <a:pt x="3711" y="0"/>
                  </a:lnTo>
                  <a:close/>
                  <a:moveTo>
                    <a:pt x="2910" y="0"/>
                  </a:moveTo>
                  <a:lnTo>
                    <a:pt x="2948" y="4"/>
                  </a:lnTo>
                  <a:lnTo>
                    <a:pt x="2983" y="14"/>
                  </a:lnTo>
                  <a:lnTo>
                    <a:pt x="3014" y="30"/>
                  </a:lnTo>
                  <a:lnTo>
                    <a:pt x="3040" y="52"/>
                  </a:lnTo>
                  <a:lnTo>
                    <a:pt x="3063" y="78"/>
                  </a:lnTo>
                  <a:lnTo>
                    <a:pt x="3079" y="109"/>
                  </a:lnTo>
                  <a:lnTo>
                    <a:pt x="3089" y="142"/>
                  </a:lnTo>
                  <a:lnTo>
                    <a:pt x="3093" y="178"/>
                  </a:lnTo>
                  <a:lnTo>
                    <a:pt x="3091" y="203"/>
                  </a:lnTo>
                  <a:lnTo>
                    <a:pt x="3088" y="227"/>
                  </a:lnTo>
                  <a:lnTo>
                    <a:pt x="3081" y="252"/>
                  </a:lnTo>
                  <a:lnTo>
                    <a:pt x="3071" y="277"/>
                  </a:lnTo>
                  <a:lnTo>
                    <a:pt x="3060" y="303"/>
                  </a:lnTo>
                  <a:lnTo>
                    <a:pt x="3044" y="331"/>
                  </a:lnTo>
                  <a:lnTo>
                    <a:pt x="3025" y="361"/>
                  </a:lnTo>
                  <a:lnTo>
                    <a:pt x="3004" y="393"/>
                  </a:lnTo>
                  <a:lnTo>
                    <a:pt x="2978" y="429"/>
                  </a:lnTo>
                  <a:lnTo>
                    <a:pt x="2948" y="468"/>
                  </a:lnTo>
                  <a:lnTo>
                    <a:pt x="2914" y="512"/>
                  </a:lnTo>
                  <a:lnTo>
                    <a:pt x="2876" y="561"/>
                  </a:lnTo>
                  <a:lnTo>
                    <a:pt x="2472" y="1078"/>
                  </a:lnTo>
                  <a:lnTo>
                    <a:pt x="2182" y="1078"/>
                  </a:lnTo>
                  <a:lnTo>
                    <a:pt x="2182" y="424"/>
                  </a:lnTo>
                  <a:lnTo>
                    <a:pt x="1784" y="1078"/>
                  </a:lnTo>
                  <a:lnTo>
                    <a:pt x="1518" y="1078"/>
                  </a:lnTo>
                  <a:lnTo>
                    <a:pt x="1518" y="234"/>
                  </a:lnTo>
                  <a:lnTo>
                    <a:pt x="1313" y="214"/>
                  </a:lnTo>
                  <a:lnTo>
                    <a:pt x="1313" y="118"/>
                  </a:lnTo>
                  <a:lnTo>
                    <a:pt x="1690" y="25"/>
                  </a:lnTo>
                  <a:lnTo>
                    <a:pt x="1832" y="25"/>
                  </a:lnTo>
                  <a:lnTo>
                    <a:pt x="1832" y="713"/>
                  </a:lnTo>
                  <a:lnTo>
                    <a:pt x="2247" y="25"/>
                  </a:lnTo>
                  <a:lnTo>
                    <a:pt x="2497" y="25"/>
                  </a:lnTo>
                  <a:lnTo>
                    <a:pt x="2497" y="822"/>
                  </a:lnTo>
                  <a:lnTo>
                    <a:pt x="2759" y="473"/>
                  </a:lnTo>
                  <a:lnTo>
                    <a:pt x="2759" y="62"/>
                  </a:lnTo>
                  <a:lnTo>
                    <a:pt x="2779" y="44"/>
                  </a:lnTo>
                  <a:lnTo>
                    <a:pt x="2806" y="27"/>
                  </a:lnTo>
                  <a:lnTo>
                    <a:pt x="2837" y="13"/>
                  </a:lnTo>
                  <a:lnTo>
                    <a:pt x="2872" y="4"/>
                  </a:lnTo>
                  <a:lnTo>
                    <a:pt x="291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
        <p:nvSpPr>
          <p:cNvPr id="190" name="Google Shape;190;p35"/>
          <p:cNvSpPr/>
          <p:nvPr>
            <p:ph idx="2" type="pic"/>
          </p:nvPr>
        </p:nvSpPr>
        <p:spPr>
          <a:xfrm>
            <a:off x="609601" y="3048000"/>
            <a:ext cx="914400" cy="762000"/>
          </a:xfrm>
          <a:prstGeom prst="rect">
            <a:avLst/>
          </a:prstGeom>
          <a:noFill/>
          <a:ln>
            <a:noFill/>
          </a:ln>
        </p:spPr>
      </p:sp>
      <p:sp>
        <p:nvSpPr>
          <p:cNvPr id="191" name="Google Shape;191;p35"/>
          <p:cNvSpPr txBox="1"/>
          <p:nvPr>
            <p:ph type="ctrTitle"/>
          </p:nvPr>
        </p:nvSpPr>
        <p:spPr>
          <a:xfrm>
            <a:off x="1895475" y="838200"/>
            <a:ext cx="5343525" cy="9144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SzPts val="1400"/>
              <a:buNone/>
              <a:defRPr b="1" i="1" sz="3200">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2" name="Google Shape;192;p35"/>
          <p:cNvSpPr txBox="1"/>
          <p:nvPr>
            <p:ph idx="1" type="subTitle"/>
          </p:nvPr>
        </p:nvSpPr>
        <p:spPr>
          <a:xfrm>
            <a:off x="1895475" y="1828799"/>
            <a:ext cx="5343525" cy="914401"/>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SzPts val="3200"/>
              <a:buFont typeface="Georgia"/>
              <a:buNone/>
              <a:defRPr sz="3200">
                <a:solidFill>
                  <a:schemeClr val="lt1"/>
                </a:solidFill>
                <a:latin typeface="Georgia"/>
                <a:ea typeface="Georgia"/>
                <a:cs typeface="Georgia"/>
                <a:sym typeface="Georgia"/>
              </a:defRPr>
            </a:lvl1pPr>
            <a:lvl2pPr lvl="1" algn="l">
              <a:spcBef>
                <a:spcPts val="0"/>
              </a:spcBef>
              <a:spcAft>
                <a:spcPts val="0"/>
              </a:spcAft>
              <a:buSzPts val="1800"/>
              <a:buNone/>
              <a:defRPr sz="1800">
                <a:solidFill>
                  <a:schemeClr val="lt1"/>
                </a:solidFill>
                <a:latin typeface="Georgia"/>
                <a:ea typeface="Georgia"/>
                <a:cs typeface="Georgia"/>
                <a:sym typeface="Georgia"/>
              </a:defRPr>
            </a:lvl2pPr>
            <a:lvl3pPr lvl="2" algn="l">
              <a:spcBef>
                <a:spcPts val="900"/>
              </a:spcBef>
              <a:spcAft>
                <a:spcPts val="0"/>
              </a:spcAft>
              <a:buSzPts val="1800"/>
              <a:buNone/>
              <a:defRPr sz="1800">
                <a:solidFill>
                  <a:schemeClr val="lt1"/>
                </a:solidFill>
                <a:latin typeface="Georgia"/>
                <a:ea typeface="Georgia"/>
                <a:cs typeface="Georgia"/>
                <a:sym typeface="Georgia"/>
              </a:defRPr>
            </a:lvl3pPr>
            <a:lvl4pPr lvl="3" algn="l">
              <a:spcBef>
                <a:spcPts val="900"/>
              </a:spcBef>
              <a:spcAft>
                <a:spcPts val="0"/>
              </a:spcAft>
              <a:buSzPts val="1800"/>
              <a:buNone/>
              <a:defRPr sz="1800">
                <a:solidFill>
                  <a:schemeClr val="lt1"/>
                </a:solidFill>
                <a:latin typeface="Georgia"/>
                <a:ea typeface="Georgia"/>
                <a:cs typeface="Georgia"/>
                <a:sym typeface="Georgia"/>
              </a:defRPr>
            </a:lvl4pPr>
            <a:lvl5pPr lvl="4" algn="l">
              <a:spcBef>
                <a:spcPts val="900"/>
              </a:spcBef>
              <a:spcAft>
                <a:spcPts val="0"/>
              </a:spcAft>
              <a:buSzPts val="1800"/>
              <a:buNone/>
              <a:defRPr sz="1800">
                <a:solidFill>
                  <a:schemeClr val="lt1"/>
                </a:solidFill>
                <a:latin typeface="Georgia"/>
                <a:ea typeface="Georgia"/>
                <a:cs typeface="Georgia"/>
                <a:sym typeface="Georgia"/>
              </a:defRPr>
            </a:lvl5pPr>
            <a:lvl6pPr lvl="5" algn="l">
              <a:lnSpc>
                <a:spcPct val="100000"/>
              </a:lnSpc>
              <a:spcBef>
                <a:spcPts val="900"/>
              </a:spcBef>
              <a:spcAft>
                <a:spcPts val="0"/>
              </a:spcAft>
              <a:buSzPts val="1800"/>
              <a:buNone/>
              <a:defRPr sz="1800">
                <a:solidFill>
                  <a:schemeClr val="lt1"/>
                </a:solidFill>
                <a:latin typeface="Georgia"/>
                <a:ea typeface="Georgia"/>
                <a:cs typeface="Georgia"/>
                <a:sym typeface="Georgia"/>
              </a:defRPr>
            </a:lvl6pPr>
            <a:lvl7pPr lvl="6" algn="l">
              <a:lnSpc>
                <a:spcPct val="100000"/>
              </a:lnSpc>
              <a:spcBef>
                <a:spcPts val="900"/>
              </a:spcBef>
              <a:spcAft>
                <a:spcPts val="0"/>
              </a:spcAft>
              <a:buClr>
                <a:schemeClr val="lt1"/>
              </a:buClr>
              <a:buSzPts val="1800"/>
              <a:buNone/>
              <a:defRPr sz="1800">
                <a:solidFill>
                  <a:schemeClr val="lt1"/>
                </a:solidFill>
                <a:latin typeface="Georgia"/>
                <a:ea typeface="Georgia"/>
                <a:cs typeface="Georgia"/>
                <a:sym typeface="Georgia"/>
              </a:defRPr>
            </a:lvl7pPr>
            <a:lvl8pPr lvl="7" algn="l">
              <a:lnSpc>
                <a:spcPct val="100000"/>
              </a:lnSpc>
              <a:spcBef>
                <a:spcPts val="900"/>
              </a:spcBef>
              <a:spcAft>
                <a:spcPts val="0"/>
              </a:spcAft>
              <a:buClr>
                <a:schemeClr val="lt1"/>
              </a:buClr>
              <a:buSzPts val="1800"/>
              <a:buNone/>
              <a:defRPr sz="1800">
                <a:solidFill>
                  <a:schemeClr val="lt1"/>
                </a:solidFill>
                <a:latin typeface="Georgia"/>
                <a:ea typeface="Georgia"/>
                <a:cs typeface="Georgia"/>
                <a:sym typeface="Georgia"/>
              </a:defRPr>
            </a:lvl8pPr>
            <a:lvl9pPr lvl="8" algn="l">
              <a:lnSpc>
                <a:spcPct val="100000"/>
              </a:lnSpc>
              <a:spcBef>
                <a:spcPts val="900"/>
              </a:spcBef>
              <a:spcAft>
                <a:spcPts val="900"/>
              </a:spcAft>
              <a:buClr>
                <a:schemeClr val="lt1"/>
              </a:buClr>
              <a:buSzPts val="1800"/>
              <a:buNone/>
              <a:defRPr sz="1800">
                <a:solidFill>
                  <a:schemeClr val="lt1"/>
                </a:solidFill>
                <a:latin typeface="Georgia"/>
                <a:ea typeface="Georgia"/>
                <a:cs typeface="Georgia"/>
                <a:sym typeface="Georgia"/>
              </a:defRPr>
            </a:lvl9pPr>
          </a:lstStyle>
          <a:p/>
        </p:txBody>
      </p:sp>
      <p:sp>
        <p:nvSpPr>
          <p:cNvPr id="193" name="Google Shape;193;p35"/>
          <p:cNvSpPr txBox="1"/>
          <p:nvPr>
            <p:ph idx="3" type="body"/>
          </p:nvPr>
        </p:nvSpPr>
        <p:spPr>
          <a:xfrm>
            <a:off x="1895475" y="374904"/>
            <a:ext cx="4105656" cy="146304"/>
          </a:xfrm>
          <a:prstGeom prst="rect">
            <a:avLst/>
          </a:prstGeom>
          <a:noFill/>
          <a:ln>
            <a:noFill/>
          </a:ln>
        </p:spPr>
        <p:txBody>
          <a:bodyPr anchorCtr="0" anchor="t" bIns="0" lIns="0" spcFirstLastPara="1" rIns="0" wrap="square" tIns="0">
            <a:noAutofit/>
          </a:bodyPr>
          <a:lstStyle>
            <a:lvl1pPr indent="-228600" lvl="0" marL="457200" algn="l">
              <a:spcBef>
                <a:spcPts val="0"/>
              </a:spcBef>
              <a:spcAft>
                <a:spcPts val="0"/>
              </a:spcAft>
              <a:buSzPts val="1400"/>
              <a:buNone/>
              <a:defRPr sz="1100">
                <a:solidFill>
                  <a:schemeClr val="lt1"/>
                </a:solidFill>
                <a:latin typeface="Arial"/>
                <a:ea typeface="Arial"/>
                <a:cs typeface="Arial"/>
                <a:sym typeface="Arial"/>
              </a:defRPr>
            </a:lvl1pPr>
            <a:lvl2pPr indent="-292100" lvl="1" marL="914400" algn="l">
              <a:spcBef>
                <a:spcPts val="900"/>
              </a:spcBef>
              <a:spcAft>
                <a:spcPts val="0"/>
              </a:spcAft>
              <a:buSzPts val="1000"/>
              <a:buChar char="•"/>
              <a:defRPr sz="1000">
                <a:solidFill>
                  <a:schemeClr val="lt1"/>
                </a:solidFill>
                <a:latin typeface="Arial"/>
                <a:ea typeface="Arial"/>
                <a:cs typeface="Arial"/>
                <a:sym typeface="Arial"/>
              </a:defRPr>
            </a:lvl2pPr>
            <a:lvl3pPr indent="-292100" lvl="2" marL="1371600" algn="l">
              <a:spcBef>
                <a:spcPts val="900"/>
              </a:spcBef>
              <a:spcAft>
                <a:spcPts val="0"/>
              </a:spcAft>
              <a:buSzPts val="1000"/>
              <a:buChar char="-"/>
              <a:defRPr sz="1000">
                <a:solidFill>
                  <a:schemeClr val="lt1"/>
                </a:solidFill>
                <a:latin typeface="Arial"/>
                <a:ea typeface="Arial"/>
                <a:cs typeface="Arial"/>
                <a:sym typeface="Arial"/>
              </a:defRPr>
            </a:lvl3pPr>
            <a:lvl4pPr indent="-292100" lvl="3" marL="1828800" algn="l">
              <a:spcBef>
                <a:spcPts val="900"/>
              </a:spcBef>
              <a:spcAft>
                <a:spcPts val="0"/>
              </a:spcAft>
              <a:buSzPts val="1000"/>
              <a:buChar char="◦"/>
              <a:defRPr sz="1000">
                <a:solidFill>
                  <a:schemeClr val="lt1"/>
                </a:solidFill>
                <a:latin typeface="Arial"/>
                <a:ea typeface="Arial"/>
                <a:cs typeface="Arial"/>
                <a:sym typeface="Arial"/>
              </a:defRPr>
            </a:lvl4pPr>
            <a:lvl5pPr indent="-292100" lvl="4" marL="2286000" algn="l">
              <a:spcBef>
                <a:spcPts val="900"/>
              </a:spcBef>
              <a:spcAft>
                <a:spcPts val="0"/>
              </a:spcAft>
              <a:buSzPts val="1000"/>
              <a:buChar char="›"/>
              <a:defRPr sz="1000">
                <a:solidFill>
                  <a:schemeClr val="lt1"/>
                </a:solidFill>
                <a:latin typeface="Arial"/>
                <a:ea typeface="Arial"/>
                <a:cs typeface="Arial"/>
                <a:sym typeface="Arial"/>
              </a:defRPr>
            </a:lvl5pPr>
            <a:lvl6pPr indent="-342900" lvl="5" marL="2743200" algn="l">
              <a:lnSpc>
                <a:spcPct val="100000"/>
              </a:lnSpc>
              <a:spcBef>
                <a:spcPts val="900"/>
              </a:spcBef>
              <a:spcAft>
                <a:spcPts val="0"/>
              </a:spcAft>
              <a:buSzPts val="1800"/>
              <a:buAutoNum type="arabicPeriod"/>
              <a:defRPr/>
            </a:lvl6pPr>
            <a:lvl7pPr indent="-342900" lvl="6" marL="3200400" algn="l">
              <a:lnSpc>
                <a:spcPct val="100000"/>
              </a:lnSpc>
              <a:spcBef>
                <a:spcPts val="900"/>
              </a:spcBef>
              <a:spcAft>
                <a:spcPts val="0"/>
              </a:spcAft>
              <a:buClr>
                <a:schemeClr val="dk1"/>
              </a:buClr>
              <a:buSzPts val="1800"/>
              <a:buAutoNum type="alphaLcPeriod"/>
              <a:defRPr/>
            </a:lvl7pPr>
            <a:lvl8pPr indent="-342900" lvl="7" marL="3657600" algn="l">
              <a:lnSpc>
                <a:spcPct val="100000"/>
              </a:lnSpc>
              <a:spcBef>
                <a:spcPts val="900"/>
              </a:spcBef>
              <a:spcAft>
                <a:spcPts val="0"/>
              </a:spcAft>
              <a:buClr>
                <a:schemeClr val="dk1"/>
              </a:buClr>
              <a:buSzPts val="1800"/>
              <a:buAutoNum type="romanLcPeriod"/>
              <a:defRPr/>
            </a:lvl8pPr>
            <a:lvl9pPr indent="-228600" lvl="8" marL="4114800" algn="l">
              <a:lnSpc>
                <a:spcPct val="100000"/>
              </a:lnSpc>
              <a:spcBef>
                <a:spcPts val="900"/>
              </a:spcBef>
              <a:spcAft>
                <a:spcPts val="900"/>
              </a:spcAft>
              <a:buClr>
                <a:schemeClr val="dk2"/>
              </a:buClr>
              <a:buSzPts val="1800"/>
              <a:buNone/>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Picture">
  <p:cSld name="Cover Slide: Picture">
    <p:spTree>
      <p:nvGrpSpPr>
        <p:cNvPr id="194" name="Shape 194"/>
        <p:cNvGrpSpPr/>
        <p:nvPr/>
      </p:nvGrpSpPr>
      <p:grpSpPr>
        <a:xfrm>
          <a:off x="0" y="0"/>
          <a:ext cx="0" cy="0"/>
          <a:chOff x="0" y="0"/>
          <a:chExt cx="0" cy="0"/>
        </a:xfrm>
      </p:grpSpPr>
      <p:grpSp>
        <p:nvGrpSpPr>
          <p:cNvPr id="195" name="Google Shape;195;p36"/>
          <p:cNvGrpSpPr/>
          <p:nvPr/>
        </p:nvGrpSpPr>
        <p:grpSpPr>
          <a:xfrm>
            <a:off x="1752600" y="0"/>
            <a:ext cx="7391400" cy="6175375"/>
            <a:chOff x="19140488" y="13674"/>
            <a:chExt cx="7443798" cy="6145827"/>
          </a:xfrm>
        </p:grpSpPr>
        <p:sp>
          <p:nvSpPr>
            <p:cNvPr id="196" name="Google Shape;196;p36"/>
            <p:cNvSpPr/>
            <p:nvPr/>
          </p:nvSpPr>
          <p:spPr>
            <a:xfrm>
              <a:off x="19140488" y="4189361"/>
              <a:ext cx="2302206" cy="1970140"/>
            </a:xfrm>
            <a:prstGeom prst="rect">
              <a:avLst/>
            </a:prstGeom>
            <a:solidFill>
              <a:srgbClr val="9A170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97" name="Google Shape;197;p36"/>
            <p:cNvSpPr/>
            <p:nvPr/>
          </p:nvSpPr>
          <p:spPr>
            <a:xfrm>
              <a:off x="25663404" y="4032950"/>
              <a:ext cx="920882" cy="2126551"/>
            </a:xfrm>
            <a:prstGeom prst="rect">
              <a:avLst/>
            </a:prstGeom>
            <a:solidFill>
              <a:srgbClr val="F3BE2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98" name="Google Shape;198;p36"/>
            <p:cNvSpPr/>
            <p:nvPr/>
          </p:nvSpPr>
          <p:spPr>
            <a:xfrm>
              <a:off x="25049482" y="2900159"/>
              <a:ext cx="735427" cy="1289202"/>
            </a:xfrm>
            <a:prstGeom prst="rect">
              <a:avLst/>
            </a:prstGeom>
            <a:solidFill>
              <a:srgbClr val="F3BC87"/>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99" name="Google Shape;199;p36"/>
            <p:cNvSpPr/>
            <p:nvPr/>
          </p:nvSpPr>
          <p:spPr>
            <a:xfrm>
              <a:off x="25049482" y="4032950"/>
              <a:ext cx="735427" cy="2126551"/>
            </a:xfrm>
            <a:prstGeom prst="rect">
              <a:avLst/>
            </a:prstGeom>
            <a:solidFill>
              <a:srgbClr val="E88C1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00" name="Google Shape;200;p36"/>
            <p:cNvSpPr/>
            <p:nvPr/>
          </p:nvSpPr>
          <p:spPr>
            <a:xfrm>
              <a:off x="24665781" y="705672"/>
              <a:ext cx="476429" cy="2264003"/>
            </a:xfrm>
            <a:prstGeom prst="rect">
              <a:avLst/>
            </a:prstGeom>
            <a:solidFill>
              <a:srgbClr val="E669A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01" name="Google Shape;201;p36"/>
            <p:cNvSpPr/>
            <p:nvPr/>
          </p:nvSpPr>
          <p:spPr>
            <a:xfrm>
              <a:off x="24665781" y="2900159"/>
              <a:ext cx="476429" cy="1289202"/>
            </a:xfrm>
            <a:prstGeom prst="rect">
              <a:avLst/>
            </a:prstGeom>
            <a:solidFill>
              <a:srgbClr val="DB4D5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02" name="Google Shape;202;p36"/>
            <p:cNvSpPr/>
            <p:nvPr/>
          </p:nvSpPr>
          <p:spPr>
            <a:xfrm>
              <a:off x="24665781" y="4032950"/>
              <a:ext cx="476429" cy="2126551"/>
            </a:xfrm>
            <a:prstGeom prst="rect">
              <a:avLst/>
            </a:prstGeom>
            <a:solidFill>
              <a:srgbClr val="D13A0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03" name="Google Shape;203;p36"/>
            <p:cNvSpPr/>
            <p:nvPr/>
          </p:nvSpPr>
          <p:spPr>
            <a:xfrm>
              <a:off x="19140488" y="669335"/>
              <a:ext cx="5662786" cy="2300340"/>
            </a:xfrm>
            <a:prstGeom prst="rect">
              <a:avLst/>
            </a:prstGeom>
            <a:solidFill>
              <a:srgbClr val="D7402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04" name="Google Shape;204;p36"/>
            <p:cNvSpPr/>
            <p:nvPr/>
          </p:nvSpPr>
          <p:spPr>
            <a:xfrm>
              <a:off x="19140488" y="2900159"/>
              <a:ext cx="5662786" cy="1289202"/>
            </a:xfrm>
            <a:prstGeom prst="rect">
              <a:avLst/>
            </a:prstGeom>
            <a:solidFill>
              <a:srgbClr val="CD2F1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05" name="Google Shape;205;p36"/>
            <p:cNvSpPr/>
            <p:nvPr/>
          </p:nvSpPr>
          <p:spPr>
            <a:xfrm>
              <a:off x="19140488" y="4032250"/>
              <a:ext cx="5662612" cy="2127250"/>
            </a:xfrm>
            <a:custGeom>
              <a:rect b="b" l="l" r="r" t="t"/>
              <a:pathLst>
                <a:path extrusionOk="0" h="1340" w="3567">
                  <a:moveTo>
                    <a:pt x="0" y="0"/>
                  </a:moveTo>
                  <a:lnTo>
                    <a:pt x="3567" y="0"/>
                  </a:lnTo>
                  <a:lnTo>
                    <a:pt x="3567" y="1340"/>
                  </a:lnTo>
                  <a:lnTo>
                    <a:pt x="1372" y="1340"/>
                  </a:lnTo>
                  <a:lnTo>
                    <a:pt x="1372" y="181"/>
                  </a:lnTo>
                  <a:lnTo>
                    <a:pt x="0" y="181"/>
                  </a:lnTo>
                  <a:lnTo>
                    <a:pt x="0" y="0"/>
                  </a:lnTo>
                  <a:close/>
                </a:path>
              </a:pathLst>
            </a:custGeom>
            <a:solidFill>
              <a:srgbClr val="C4230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06" name="Google Shape;206;p36"/>
            <p:cNvSpPr/>
            <p:nvPr/>
          </p:nvSpPr>
          <p:spPr>
            <a:xfrm>
              <a:off x="19140488" y="13674"/>
              <a:ext cx="5662786" cy="691998"/>
            </a:xfrm>
            <a:prstGeom prst="rect">
              <a:avLst/>
            </a:prstGeom>
            <a:solidFill>
              <a:srgbClr val="EE9C3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207" name="Google Shape;207;p36"/>
          <p:cNvGrpSpPr/>
          <p:nvPr/>
        </p:nvGrpSpPr>
        <p:grpSpPr>
          <a:xfrm>
            <a:off x="968375" y="6170613"/>
            <a:ext cx="914400" cy="533400"/>
            <a:chOff x="518032" y="978681"/>
            <a:chExt cx="4572000" cy="2667393"/>
          </a:xfrm>
        </p:grpSpPr>
        <p:sp>
          <p:nvSpPr>
            <p:cNvPr id="208" name="Google Shape;208;p36"/>
            <p:cNvSpPr/>
            <p:nvPr/>
          </p:nvSpPr>
          <p:spPr>
            <a:xfrm>
              <a:off x="3296157" y="978681"/>
              <a:ext cx="1143000" cy="261974"/>
            </a:xfrm>
            <a:prstGeom prst="rect">
              <a:avLst/>
            </a:prstGeom>
            <a:solidFill>
              <a:srgbClr val="A100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09" name="Google Shape;209;p36"/>
            <p:cNvSpPr/>
            <p:nvPr/>
          </p:nvSpPr>
          <p:spPr>
            <a:xfrm>
              <a:off x="518032" y="1922794"/>
              <a:ext cx="4572000" cy="1723280"/>
            </a:xfrm>
            <a:custGeom>
              <a:rect b="b" l="l" r="r" t="t"/>
              <a:pathLst>
                <a:path extrusionOk="0" h="1544" w="4127">
                  <a:moveTo>
                    <a:pt x="640" y="229"/>
                  </a:moveTo>
                  <a:lnTo>
                    <a:pt x="622" y="229"/>
                  </a:lnTo>
                  <a:lnTo>
                    <a:pt x="603" y="230"/>
                  </a:lnTo>
                  <a:lnTo>
                    <a:pt x="581" y="233"/>
                  </a:lnTo>
                  <a:lnTo>
                    <a:pt x="553" y="235"/>
                  </a:lnTo>
                  <a:lnTo>
                    <a:pt x="521" y="241"/>
                  </a:lnTo>
                  <a:lnTo>
                    <a:pt x="521" y="947"/>
                  </a:lnTo>
                  <a:lnTo>
                    <a:pt x="538" y="949"/>
                  </a:lnTo>
                  <a:lnTo>
                    <a:pt x="553" y="949"/>
                  </a:lnTo>
                  <a:lnTo>
                    <a:pt x="566" y="949"/>
                  </a:lnTo>
                  <a:lnTo>
                    <a:pt x="578" y="949"/>
                  </a:lnTo>
                  <a:lnTo>
                    <a:pt x="630" y="946"/>
                  </a:lnTo>
                  <a:lnTo>
                    <a:pt x="677" y="937"/>
                  </a:lnTo>
                  <a:lnTo>
                    <a:pt x="720" y="924"/>
                  </a:lnTo>
                  <a:lnTo>
                    <a:pt x="758" y="905"/>
                  </a:lnTo>
                  <a:lnTo>
                    <a:pt x="793" y="880"/>
                  </a:lnTo>
                  <a:lnTo>
                    <a:pt x="824" y="850"/>
                  </a:lnTo>
                  <a:lnTo>
                    <a:pt x="849" y="815"/>
                  </a:lnTo>
                  <a:lnTo>
                    <a:pt x="870" y="775"/>
                  </a:lnTo>
                  <a:lnTo>
                    <a:pt x="886" y="728"/>
                  </a:lnTo>
                  <a:lnTo>
                    <a:pt x="897" y="678"/>
                  </a:lnTo>
                  <a:lnTo>
                    <a:pt x="905" y="622"/>
                  </a:lnTo>
                  <a:lnTo>
                    <a:pt x="907" y="561"/>
                  </a:lnTo>
                  <a:lnTo>
                    <a:pt x="905" y="505"/>
                  </a:lnTo>
                  <a:lnTo>
                    <a:pt x="897" y="452"/>
                  </a:lnTo>
                  <a:lnTo>
                    <a:pt x="886" y="407"/>
                  </a:lnTo>
                  <a:lnTo>
                    <a:pt x="870" y="366"/>
                  </a:lnTo>
                  <a:lnTo>
                    <a:pt x="850" y="329"/>
                  </a:lnTo>
                  <a:lnTo>
                    <a:pt x="826" y="299"/>
                  </a:lnTo>
                  <a:lnTo>
                    <a:pt x="797" y="274"/>
                  </a:lnTo>
                  <a:lnTo>
                    <a:pt x="763" y="254"/>
                  </a:lnTo>
                  <a:lnTo>
                    <a:pt x="727" y="241"/>
                  </a:lnTo>
                  <a:lnTo>
                    <a:pt x="686" y="232"/>
                  </a:lnTo>
                  <a:lnTo>
                    <a:pt x="640" y="229"/>
                  </a:lnTo>
                  <a:close/>
                  <a:moveTo>
                    <a:pt x="413" y="3"/>
                  </a:moveTo>
                  <a:lnTo>
                    <a:pt x="521" y="3"/>
                  </a:lnTo>
                  <a:lnTo>
                    <a:pt x="521" y="143"/>
                  </a:lnTo>
                  <a:lnTo>
                    <a:pt x="566" y="117"/>
                  </a:lnTo>
                  <a:lnTo>
                    <a:pt x="607" y="93"/>
                  </a:lnTo>
                  <a:lnTo>
                    <a:pt x="643" y="74"/>
                  </a:lnTo>
                  <a:lnTo>
                    <a:pt x="677" y="57"/>
                  </a:lnTo>
                  <a:lnTo>
                    <a:pt x="707" y="44"/>
                  </a:lnTo>
                  <a:lnTo>
                    <a:pt x="735" y="33"/>
                  </a:lnTo>
                  <a:lnTo>
                    <a:pt x="761" y="24"/>
                  </a:lnTo>
                  <a:lnTo>
                    <a:pt x="785" y="18"/>
                  </a:lnTo>
                  <a:lnTo>
                    <a:pt x="809" y="13"/>
                  </a:lnTo>
                  <a:lnTo>
                    <a:pt x="831" y="10"/>
                  </a:lnTo>
                  <a:lnTo>
                    <a:pt x="855" y="9"/>
                  </a:lnTo>
                  <a:lnTo>
                    <a:pt x="879" y="8"/>
                  </a:lnTo>
                  <a:lnTo>
                    <a:pt x="931" y="12"/>
                  </a:lnTo>
                  <a:lnTo>
                    <a:pt x="980" y="23"/>
                  </a:lnTo>
                  <a:lnTo>
                    <a:pt x="1026" y="40"/>
                  </a:lnTo>
                  <a:lnTo>
                    <a:pt x="1070" y="64"/>
                  </a:lnTo>
                  <a:lnTo>
                    <a:pt x="1110" y="94"/>
                  </a:lnTo>
                  <a:lnTo>
                    <a:pt x="1148" y="130"/>
                  </a:lnTo>
                  <a:lnTo>
                    <a:pt x="1180" y="172"/>
                  </a:lnTo>
                  <a:lnTo>
                    <a:pt x="1209" y="218"/>
                  </a:lnTo>
                  <a:lnTo>
                    <a:pt x="1233" y="268"/>
                  </a:lnTo>
                  <a:lnTo>
                    <a:pt x="1252" y="324"/>
                  </a:lnTo>
                  <a:lnTo>
                    <a:pt x="1265" y="383"/>
                  </a:lnTo>
                  <a:lnTo>
                    <a:pt x="1274" y="446"/>
                  </a:lnTo>
                  <a:lnTo>
                    <a:pt x="1278" y="512"/>
                  </a:lnTo>
                  <a:lnTo>
                    <a:pt x="1274" y="578"/>
                  </a:lnTo>
                  <a:lnTo>
                    <a:pt x="1265" y="641"/>
                  </a:lnTo>
                  <a:lnTo>
                    <a:pt x="1252" y="701"/>
                  </a:lnTo>
                  <a:lnTo>
                    <a:pt x="1232" y="756"/>
                  </a:lnTo>
                  <a:lnTo>
                    <a:pt x="1205" y="809"/>
                  </a:lnTo>
                  <a:lnTo>
                    <a:pt x="1175" y="857"/>
                  </a:lnTo>
                  <a:lnTo>
                    <a:pt x="1140" y="901"/>
                  </a:lnTo>
                  <a:lnTo>
                    <a:pt x="1099" y="941"/>
                  </a:lnTo>
                  <a:lnTo>
                    <a:pt x="1054" y="976"/>
                  </a:lnTo>
                  <a:lnTo>
                    <a:pt x="1005" y="1006"/>
                  </a:lnTo>
                  <a:lnTo>
                    <a:pt x="951" y="1031"/>
                  </a:lnTo>
                  <a:lnTo>
                    <a:pt x="894" y="1051"/>
                  </a:lnTo>
                  <a:lnTo>
                    <a:pt x="831" y="1065"/>
                  </a:lnTo>
                  <a:lnTo>
                    <a:pt x="766" y="1074"/>
                  </a:lnTo>
                  <a:lnTo>
                    <a:pt x="696" y="1078"/>
                  </a:lnTo>
                  <a:lnTo>
                    <a:pt x="670" y="1078"/>
                  </a:lnTo>
                  <a:lnTo>
                    <a:pt x="637" y="1076"/>
                  </a:lnTo>
                  <a:lnTo>
                    <a:pt x="601" y="1074"/>
                  </a:lnTo>
                  <a:lnTo>
                    <a:pt x="561" y="1071"/>
                  </a:lnTo>
                  <a:lnTo>
                    <a:pt x="521" y="1068"/>
                  </a:lnTo>
                  <a:lnTo>
                    <a:pt x="521" y="1408"/>
                  </a:lnTo>
                  <a:lnTo>
                    <a:pt x="692" y="1447"/>
                  </a:lnTo>
                  <a:lnTo>
                    <a:pt x="692" y="1544"/>
                  </a:lnTo>
                  <a:lnTo>
                    <a:pt x="18" y="1544"/>
                  </a:lnTo>
                  <a:lnTo>
                    <a:pt x="18" y="1447"/>
                  </a:lnTo>
                  <a:lnTo>
                    <a:pt x="171" y="1408"/>
                  </a:lnTo>
                  <a:lnTo>
                    <a:pt x="171" y="229"/>
                  </a:lnTo>
                  <a:lnTo>
                    <a:pt x="0" y="229"/>
                  </a:lnTo>
                  <a:lnTo>
                    <a:pt x="0" y="128"/>
                  </a:lnTo>
                  <a:lnTo>
                    <a:pt x="413" y="3"/>
                  </a:lnTo>
                  <a:close/>
                  <a:moveTo>
                    <a:pt x="3711" y="0"/>
                  </a:moveTo>
                  <a:lnTo>
                    <a:pt x="3770" y="3"/>
                  </a:lnTo>
                  <a:lnTo>
                    <a:pt x="3825" y="9"/>
                  </a:lnTo>
                  <a:lnTo>
                    <a:pt x="3876" y="20"/>
                  </a:lnTo>
                  <a:lnTo>
                    <a:pt x="3923" y="34"/>
                  </a:lnTo>
                  <a:lnTo>
                    <a:pt x="3965" y="53"/>
                  </a:lnTo>
                  <a:lnTo>
                    <a:pt x="4004" y="75"/>
                  </a:lnTo>
                  <a:lnTo>
                    <a:pt x="4036" y="100"/>
                  </a:lnTo>
                  <a:lnTo>
                    <a:pt x="4064" y="129"/>
                  </a:lnTo>
                  <a:lnTo>
                    <a:pt x="4086" y="160"/>
                  </a:lnTo>
                  <a:lnTo>
                    <a:pt x="4103" y="194"/>
                  </a:lnTo>
                  <a:lnTo>
                    <a:pt x="4113" y="232"/>
                  </a:lnTo>
                  <a:lnTo>
                    <a:pt x="4117" y="271"/>
                  </a:lnTo>
                  <a:lnTo>
                    <a:pt x="4114" y="304"/>
                  </a:lnTo>
                  <a:lnTo>
                    <a:pt x="4105" y="334"/>
                  </a:lnTo>
                  <a:lnTo>
                    <a:pt x="4091" y="362"/>
                  </a:lnTo>
                  <a:lnTo>
                    <a:pt x="4074" y="387"/>
                  </a:lnTo>
                  <a:lnTo>
                    <a:pt x="4051" y="407"/>
                  </a:lnTo>
                  <a:lnTo>
                    <a:pt x="4025" y="423"/>
                  </a:lnTo>
                  <a:lnTo>
                    <a:pt x="3995" y="436"/>
                  </a:lnTo>
                  <a:lnTo>
                    <a:pt x="3961" y="443"/>
                  </a:lnTo>
                  <a:lnTo>
                    <a:pt x="3925" y="446"/>
                  </a:lnTo>
                  <a:lnTo>
                    <a:pt x="3891" y="444"/>
                  </a:lnTo>
                  <a:lnTo>
                    <a:pt x="3859" y="438"/>
                  </a:lnTo>
                  <a:lnTo>
                    <a:pt x="3826" y="428"/>
                  </a:lnTo>
                  <a:lnTo>
                    <a:pt x="3792" y="413"/>
                  </a:lnTo>
                  <a:lnTo>
                    <a:pt x="3757" y="394"/>
                  </a:lnTo>
                  <a:lnTo>
                    <a:pt x="3757" y="114"/>
                  </a:lnTo>
                  <a:lnTo>
                    <a:pt x="3711" y="125"/>
                  </a:lnTo>
                  <a:lnTo>
                    <a:pt x="3668" y="140"/>
                  </a:lnTo>
                  <a:lnTo>
                    <a:pt x="3631" y="162"/>
                  </a:lnTo>
                  <a:lnTo>
                    <a:pt x="3597" y="187"/>
                  </a:lnTo>
                  <a:lnTo>
                    <a:pt x="3568" y="218"/>
                  </a:lnTo>
                  <a:lnTo>
                    <a:pt x="3543" y="253"/>
                  </a:lnTo>
                  <a:lnTo>
                    <a:pt x="3523" y="294"/>
                  </a:lnTo>
                  <a:lnTo>
                    <a:pt x="3508" y="339"/>
                  </a:lnTo>
                  <a:lnTo>
                    <a:pt x="3497" y="391"/>
                  </a:lnTo>
                  <a:lnTo>
                    <a:pt x="3489" y="447"/>
                  </a:lnTo>
                  <a:lnTo>
                    <a:pt x="3487" y="507"/>
                  </a:lnTo>
                  <a:lnTo>
                    <a:pt x="3489" y="565"/>
                  </a:lnTo>
                  <a:lnTo>
                    <a:pt x="3497" y="617"/>
                  </a:lnTo>
                  <a:lnTo>
                    <a:pt x="3509" y="667"/>
                  </a:lnTo>
                  <a:lnTo>
                    <a:pt x="3526" y="712"/>
                  </a:lnTo>
                  <a:lnTo>
                    <a:pt x="3547" y="753"/>
                  </a:lnTo>
                  <a:lnTo>
                    <a:pt x="3571" y="790"/>
                  </a:lnTo>
                  <a:lnTo>
                    <a:pt x="3600" y="821"/>
                  </a:lnTo>
                  <a:lnTo>
                    <a:pt x="3632" y="847"/>
                  </a:lnTo>
                  <a:lnTo>
                    <a:pt x="3668" y="869"/>
                  </a:lnTo>
                  <a:lnTo>
                    <a:pt x="3707" y="885"/>
                  </a:lnTo>
                  <a:lnTo>
                    <a:pt x="3750" y="894"/>
                  </a:lnTo>
                  <a:lnTo>
                    <a:pt x="3795" y="897"/>
                  </a:lnTo>
                  <a:lnTo>
                    <a:pt x="3821" y="896"/>
                  </a:lnTo>
                  <a:lnTo>
                    <a:pt x="3847" y="894"/>
                  </a:lnTo>
                  <a:lnTo>
                    <a:pt x="3874" y="889"/>
                  </a:lnTo>
                  <a:lnTo>
                    <a:pt x="3901" y="881"/>
                  </a:lnTo>
                  <a:lnTo>
                    <a:pt x="3931" y="872"/>
                  </a:lnTo>
                  <a:lnTo>
                    <a:pt x="3964" y="861"/>
                  </a:lnTo>
                  <a:lnTo>
                    <a:pt x="3999" y="846"/>
                  </a:lnTo>
                  <a:lnTo>
                    <a:pt x="4036" y="830"/>
                  </a:lnTo>
                  <a:lnTo>
                    <a:pt x="4079" y="810"/>
                  </a:lnTo>
                  <a:lnTo>
                    <a:pt x="4127" y="787"/>
                  </a:lnTo>
                  <a:lnTo>
                    <a:pt x="4127" y="976"/>
                  </a:lnTo>
                  <a:lnTo>
                    <a:pt x="4069" y="1001"/>
                  </a:lnTo>
                  <a:lnTo>
                    <a:pt x="4016" y="1024"/>
                  </a:lnTo>
                  <a:lnTo>
                    <a:pt x="3966" y="1041"/>
                  </a:lnTo>
                  <a:lnTo>
                    <a:pt x="3919" y="1058"/>
                  </a:lnTo>
                  <a:lnTo>
                    <a:pt x="3874" y="1070"/>
                  </a:lnTo>
                  <a:lnTo>
                    <a:pt x="3830" y="1080"/>
                  </a:lnTo>
                  <a:lnTo>
                    <a:pt x="3786" y="1086"/>
                  </a:lnTo>
                  <a:lnTo>
                    <a:pt x="3742" y="1091"/>
                  </a:lnTo>
                  <a:lnTo>
                    <a:pt x="3697" y="1094"/>
                  </a:lnTo>
                  <a:lnTo>
                    <a:pt x="3651" y="1095"/>
                  </a:lnTo>
                  <a:lnTo>
                    <a:pt x="3588" y="1093"/>
                  </a:lnTo>
                  <a:lnTo>
                    <a:pt x="3530" y="1086"/>
                  </a:lnTo>
                  <a:lnTo>
                    <a:pt x="3476" y="1075"/>
                  </a:lnTo>
                  <a:lnTo>
                    <a:pt x="3426" y="1060"/>
                  </a:lnTo>
                  <a:lnTo>
                    <a:pt x="3378" y="1039"/>
                  </a:lnTo>
                  <a:lnTo>
                    <a:pt x="3334" y="1014"/>
                  </a:lnTo>
                  <a:lnTo>
                    <a:pt x="3294" y="984"/>
                  </a:lnTo>
                  <a:lnTo>
                    <a:pt x="3255" y="947"/>
                  </a:lnTo>
                  <a:lnTo>
                    <a:pt x="3219" y="907"/>
                  </a:lnTo>
                  <a:lnTo>
                    <a:pt x="3188" y="865"/>
                  </a:lnTo>
                  <a:lnTo>
                    <a:pt x="3162" y="820"/>
                  </a:lnTo>
                  <a:lnTo>
                    <a:pt x="3140" y="772"/>
                  </a:lnTo>
                  <a:lnTo>
                    <a:pt x="3124" y="722"/>
                  </a:lnTo>
                  <a:lnTo>
                    <a:pt x="3111" y="670"/>
                  </a:lnTo>
                  <a:lnTo>
                    <a:pt x="3104" y="616"/>
                  </a:lnTo>
                  <a:lnTo>
                    <a:pt x="3101" y="561"/>
                  </a:lnTo>
                  <a:lnTo>
                    <a:pt x="3105" y="494"/>
                  </a:lnTo>
                  <a:lnTo>
                    <a:pt x="3115" y="433"/>
                  </a:lnTo>
                  <a:lnTo>
                    <a:pt x="3130" y="373"/>
                  </a:lnTo>
                  <a:lnTo>
                    <a:pt x="3153" y="318"/>
                  </a:lnTo>
                  <a:lnTo>
                    <a:pt x="3179" y="267"/>
                  </a:lnTo>
                  <a:lnTo>
                    <a:pt x="3213" y="219"/>
                  </a:lnTo>
                  <a:lnTo>
                    <a:pt x="3250" y="175"/>
                  </a:lnTo>
                  <a:lnTo>
                    <a:pt x="3293" y="135"/>
                  </a:lnTo>
                  <a:lnTo>
                    <a:pt x="3341" y="102"/>
                  </a:lnTo>
                  <a:lnTo>
                    <a:pt x="3392" y="72"/>
                  </a:lnTo>
                  <a:lnTo>
                    <a:pt x="3448" y="47"/>
                  </a:lnTo>
                  <a:lnTo>
                    <a:pt x="3508" y="27"/>
                  </a:lnTo>
                  <a:lnTo>
                    <a:pt x="3573" y="12"/>
                  </a:lnTo>
                  <a:lnTo>
                    <a:pt x="3640" y="3"/>
                  </a:lnTo>
                  <a:lnTo>
                    <a:pt x="3711" y="0"/>
                  </a:lnTo>
                  <a:close/>
                  <a:moveTo>
                    <a:pt x="2910" y="0"/>
                  </a:moveTo>
                  <a:lnTo>
                    <a:pt x="2948" y="4"/>
                  </a:lnTo>
                  <a:lnTo>
                    <a:pt x="2983" y="14"/>
                  </a:lnTo>
                  <a:lnTo>
                    <a:pt x="3014" y="30"/>
                  </a:lnTo>
                  <a:lnTo>
                    <a:pt x="3040" y="52"/>
                  </a:lnTo>
                  <a:lnTo>
                    <a:pt x="3063" y="78"/>
                  </a:lnTo>
                  <a:lnTo>
                    <a:pt x="3079" y="109"/>
                  </a:lnTo>
                  <a:lnTo>
                    <a:pt x="3089" y="142"/>
                  </a:lnTo>
                  <a:lnTo>
                    <a:pt x="3093" y="178"/>
                  </a:lnTo>
                  <a:lnTo>
                    <a:pt x="3091" y="203"/>
                  </a:lnTo>
                  <a:lnTo>
                    <a:pt x="3088" y="227"/>
                  </a:lnTo>
                  <a:lnTo>
                    <a:pt x="3081" y="252"/>
                  </a:lnTo>
                  <a:lnTo>
                    <a:pt x="3071" y="277"/>
                  </a:lnTo>
                  <a:lnTo>
                    <a:pt x="3060" y="303"/>
                  </a:lnTo>
                  <a:lnTo>
                    <a:pt x="3044" y="331"/>
                  </a:lnTo>
                  <a:lnTo>
                    <a:pt x="3025" y="361"/>
                  </a:lnTo>
                  <a:lnTo>
                    <a:pt x="3004" y="393"/>
                  </a:lnTo>
                  <a:lnTo>
                    <a:pt x="2978" y="429"/>
                  </a:lnTo>
                  <a:lnTo>
                    <a:pt x="2948" y="468"/>
                  </a:lnTo>
                  <a:lnTo>
                    <a:pt x="2914" y="512"/>
                  </a:lnTo>
                  <a:lnTo>
                    <a:pt x="2876" y="561"/>
                  </a:lnTo>
                  <a:lnTo>
                    <a:pt x="2472" y="1078"/>
                  </a:lnTo>
                  <a:lnTo>
                    <a:pt x="2182" y="1078"/>
                  </a:lnTo>
                  <a:lnTo>
                    <a:pt x="2182" y="424"/>
                  </a:lnTo>
                  <a:lnTo>
                    <a:pt x="1784" y="1078"/>
                  </a:lnTo>
                  <a:lnTo>
                    <a:pt x="1518" y="1078"/>
                  </a:lnTo>
                  <a:lnTo>
                    <a:pt x="1518" y="234"/>
                  </a:lnTo>
                  <a:lnTo>
                    <a:pt x="1313" y="214"/>
                  </a:lnTo>
                  <a:lnTo>
                    <a:pt x="1313" y="118"/>
                  </a:lnTo>
                  <a:lnTo>
                    <a:pt x="1690" y="25"/>
                  </a:lnTo>
                  <a:lnTo>
                    <a:pt x="1832" y="25"/>
                  </a:lnTo>
                  <a:lnTo>
                    <a:pt x="1832" y="713"/>
                  </a:lnTo>
                  <a:lnTo>
                    <a:pt x="2247" y="25"/>
                  </a:lnTo>
                  <a:lnTo>
                    <a:pt x="2497" y="25"/>
                  </a:lnTo>
                  <a:lnTo>
                    <a:pt x="2497" y="822"/>
                  </a:lnTo>
                  <a:lnTo>
                    <a:pt x="2759" y="473"/>
                  </a:lnTo>
                  <a:lnTo>
                    <a:pt x="2759" y="62"/>
                  </a:lnTo>
                  <a:lnTo>
                    <a:pt x="2779" y="44"/>
                  </a:lnTo>
                  <a:lnTo>
                    <a:pt x="2806" y="27"/>
                  </a:lnTo>
                  <a:lnTo>
                    <a:pt x="2837" y="13"/>
                  </a:lnTo>
                  <a:lnTo>
                    <a:pt x="2872" y="4"/>
                  </a:lnTo>
                  <a:lnTo>
                    <a:pt x="291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
        <p:nvSpPr>
          <p:cNvPr id="210" name="Google Shape;210;p36"/>
          <p:cNvSpPr txBox="1"/>
          <p:nvPr>
            <p:ph type="ctrTitle"/>
          </p:nvPr>
        </p:nvSpPr>
        <p:spPr>
          <a:xfrm>
            <a:off x="1895475" y="838200"/>
            <a:ext cx="5343525" cy="9144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SzPts val="1400"/>
              <a:buNone/>
              <a:defRPr b="1" i="1" sz="3200">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1" name="Google Shape;211;p36"/>
          <p:cNvSpPr txBox="1"/>
          <p:nvPr>
            <p:ph idx="1" type="subTitle"/>
          </p:nvPr>
        </p:nvSpPr>
        <p:spPr>
          <a:xfrm>
            <a:off x="1895475" y="1828799"/>
            <a:ext cx="5343525" cy="914401"/>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SzPts val="3200"/>
              <a:buFont typeface="Georgia"/>
              <a:buNone/>
              <a:defRPr sz="3200">
                <a:solidFill>
                  <a:schemeClr val="lt1"/>
                </a:solidFill>
                <a:latin typeface="Georgia"/>
                <a:ea typeface="Georgia"/>
                <a:cs typeface="Georgia"/>
                <a:sym typeface="Georgia"/>
              </a:defRPr>
            </a:lvl1pPr>
            <a:lvl2pPr lvl="1" algn="l">
              <a:spcBef>
                <a:spcPts val="0"/>
              </a:spcBef>
              <a:spcAft>
                <a:spcPts val="0"/>
              </a:spcAft>
              <a:buSzPts val="1800"/>
              <a:buNone/>
              <a:defRPr sz="1800">
                <a:solidFill>
                  <a:schemeClr val="lt1"/>
                </a:solidFill>
                <a:latin typeface="Georgia"/>
                <a:ea typeface="Georgia"/>
                <a:cs typeface="Georgia"/>
                <a:sym typeface="Georgia"/>
              </a:defRPr>
            </a:lvl2pPr>
            <a:lvl3pPr lvl="2" algn="l">
              <a:spcBef>
                <a:spcPts val="900"/>
              </a:spcBef>
              <a:spcAft>
                <a:spcPts val="0"/>
              </a:spcAft>
              <a:buSzPts val="1800"/>
              <a:buNone/>
              <a:defRPr sz="1800">
                <a:solidFill>
                  <a:schemeClr val="lt1"/>
                </a:solidFill>
                <a:latin typeface="Georgia"/>
                <a:ea typeface="Georgia"/>
                <a:cs typeface="Georgia"/>
                <a:sym typeface="Georgia"/>
              </a:defRPr>
            </a:lvl3pPr>
            <a:lvl4pPr lvl="3" algn="l">
              <a:spcBef>
                <a:spcPts val="900"/>
              </a:spcBef>
              <a:spcAft>
                <a:spcPts val="0"/>
              </a:spcAft>
              <a:buSzPts val="1800"/>
              <a:buNone/>
              <a:defRPr sz="1800">
                <a:solidFill>
                  <a:schemeClr val="lt1"/>
                </a:solidFill>
                <a:latin typeface="Georgia"/>
                <a:ea typeface="Georgia"/>
                <a:cs typeface="Georgia"/>
                <a:sym typeface="Georgia"/>
              </a:defRPr>
            </a:lvl4pPr>
            <a:lvl5pPr lvl="4" algn="l">
              <a:spcBef>
                <a:spcPts val="900"/>
              </a:spcBef>
              <a:spcAft>
                <a:spcPts val="0"/>
              </a:spcAft>
              <a:buSzPts val="1800"/>
              <a:buNone/>
              <a:defRPr sz="1800">
                <a:solidFill>
                  <a:schemeClr val="lt1"/>
                </a:solidFill>
                <a:latin typeface="Georgia"/>
                <a:ea typeface="Georgia"/>
                <a:cs typeface="Georgia"/>
                <a:sym typeface="Georgia"/>
              </a:defRPr>
            </a:lvl5pPr>
            <a:lvl6pPr lvl="5" algn="l">
              <a:lnSpc>
                <a:spcPct val="100000"/>
              </a:lnSpc>
              <a:spcBef>
                <a:spcPts val="900"/>
              </a:spcBef>
              <a:spcAft>
                <a:spcPts val="0"/>
              </a:spcAft>
              <a:buSzPts val="1800"/>
              <a:buNone/>
              <a:defRPr sz="1800">
                <a:solidFill>
                  <a:schemeClr val="lt1"/>
                </a:solidFill>
                <a:latin typeface="Georgia"/>
                <a:ea typeface="Georgia"/>
                <a:cs typeface="Georgia"/>
                <a:sym typeface="Georgia"/>
              </a:defRPr>
            </a:lvl6pPr>
            <a:lvl7pPr lvl="6" algn="l">
              <a:lnSpc>
                <a:spcPct val="100000"/>
              </a:lnSpc>
              <a:spcBef>
                <a:spcPts val="900"/>
              </a:spcBef>
              <a:spcAft>
                <a:spcPts val="0"/>
              </a:spcAft>
              <a:buClr>
                <a:schemeClr val="lt1"/>
              </a:buClr>
              <a:buSzPts val="1800"/>
              <a:buNone/>
              <a:defRPr sz="1800">
                <a:solidFill>
                  <a:schemeClr val="lt1"/>
                </a:solidFill>
                <a:latin typeface="Georgia"/>
                <a:ea typeface="Georgia"/>
                <a:cs typeface="Georgia"/>
                <a:sym typeface="Georgia"/>
              </a:defRPr>
            </a:lvl7pPr>
            <a:lvl8pPr lvl="7" algn="l">
              <a:lnSpc>
                <a:spcPct val="100000"/>
              </a:lnSpc>
              <a:spcBef>
                <a:spcPts val="900"/>
              </a:spcBef>
              <a:spcAft>
                <a:spcPts val="0"/>
              </a:spcAft>
              <a:buClr>
                <a:schemeClr val="lt1"/>
              </a:buClr>
              <a:buSzPts val="1800"/>
              <a:buNone/>
              <a:defRPr sz="1800">
                <a:solidFill>
                  <a:schemeClr val="lt1"/>
                </a:solidFill>
                <a:latin typeface="Georgia"/>
                <a:ea typeface="Georgia"/>
                <a:cs typeface="Georgia"/>
                <a:sym typeface="Georgia"/>
              </a:defRPr>
            </a:lvl8pPr>
            <a:lvl9pPr lvl="8" algn="l">
              <a:lnSpc>
                <a:spcPct val="100000"/>
              </a:lnSpc>
              <a:spcBef>
                <a:spcPts val="900"/>
              </a:spcBef>
              <a:spcAft>
                <a:spcPts val="900"/>
              </a:spcAft>
              <a:buClr>
                <a:schemeClr val="lt1"/>
              </a:buClr>
              <a:buSzPts val="1800"/>
              <a:buNone/>
              <a:defRPr sz="1800">
                <a:solidFill>
                  <a:schemeClr val="lt1"/>
                </a:solidFill>
                <a:latin typeface="Georgia"/>
                <a:ea typeface="Georgia"/>
                <a:cs typeface="Georgia"/>
                <a:sym typeface="Georgia"/>
              </a:defRPr>
            </a:lvl9pPr>
          </a:lstStyle>
          <a:p/>
        </p:txBody>
      </p:sp>
      <p:sp>
        <p:nvSpPr>
          <p:cNvPr id="212" name="Google Shape;212;p36"/>
          <p:cNvSpPr txBox="1"/>
          <p:nvPr>
            <p:ph idx="2" type="body"/>
          </p:nvPr>
        </p:nvSpPr>
        <p:spPr>
          <a:xfrm>
            <a:off x="1895475" y="374904"/>
            <a:ext cx="4105656" cy="146304"/>
          </a:xfrm>
          <a:prstGeom prst="rect">
            <a:avLst/>
          </a:prstGeom>
          <a:noFill/>
          <a:ln>
            <a:noFill/>
          </a:ln>
        </p:spPr>
        <p:txBody>
          <a:bodyPr anchorCtr="0" anchor="t" bIns="0" lIns="0" spcFirstLastPara="1" rIns="0" wrap="square" tIns="0">
            <a:noAutofit/>
          </a:bodyPr>
          <a:lstStyle>
            <a:lvl1pPr indent="-228600" lvl="0" marL="457200" algn="l">
              <a:spcBef>
                <a:spcPts val="0"/>
              </a:spcBef>
              <a:spcAft>
                <a:spcPts val="0"/>
              </a:spcAft>
              <a:buSzPts val="1400"/>
              <a:buNone/>
              <a:defRPr sz="1100">
                <a:solidFill>
                  <a:schemeClr val="lt1"/>
                </a:solidFill>
                <a:latin typeface="Arial"/>
                <a:ea typeface="Arial"/>
                <a:cs typeface="Arial"/>
                <a:sym typeface="Arial"/>
              </a:defRPr>
            </a:lvl1pPr>
            <a:lvl2pPr indent="-292100" lvl="1" marL="914400" algn="l">
              <a:spcBef>
                <a:spcPts val="900"/>
              </a:spcBef>
              <a:spcAft>
                <a:spcPts val="0"/>
              </a:spcAft>
              <a:buSzPts val="1000"/>
              <a:buChar char="•"/>
              <a:defRPr sz="1000">
                <a:solidFill>
                  <a:schemeClr val="lt1"/>
                </a:solidFill>
                <a:latin typeface="Arial"/>
                <a:ea typeface="Arial"/>
                <a:cs typeface="Arial"/>
                <a:sym typeface="Arial"/>
              </a:defRPr>
            </a:lvl2pPr>
            <a:lvl3pPr indent="-292100" lvl="2" marL="1371600" algn="l">
              <a:spcBef>
                <a:spcPts val="900"/>
              </a:spcBef>
              <a:spcAft>
                <a:spcPts val="0"/>
              </a:spcAft>
              <a:buSzPts val="1000"/>
              <a:buChar char="-"/>
              <a:defRPr sz="1000">
                <a:solidFill>
                  <a:schemeClr val="lt1"/>
                </a:solidFill>
                <a:latin typeface="Arial"/>
                <a:ea typeface="Arial"/>
                <a:cs typeface="Arial"/>
                <a:sym typeface="Arial"/>
              </a:defRPr>
            </a:lvl3pPr>
            <a:lvl4pPr indent="-292100" lvl="3" marL="1828800" algn="l">
              <a:spcBef>
                <a:spcPts val="900"/>
              </a:spcBef>
              <a:spcAft>
                <a:spcPts val="0"/>
              </a:spcAft>
              <a:buSzPts val="1000"/>
              <a:buChar char="◦"/>
              <a:defRPr sz="1000">
                <a:solidFill>
                  <a:schemeClr val="lt1"/>
                </a:solidFill>
                <a:latin typeface="Arial"/>
                <a:ea typeface="Arial"/>
                <a:cs typeface="Arial"/>
                <a:sym typeface="Arial"/>
              </a:defRPr>
            </a:lvl4pPr>
            <a:lvl5pPr indent="-292100" lvl="4" marL="2286000" algn="l">
              <a:spcBef>
                <a:spcPts val="900"/>
              </a:spcBef>
              <a:spcAft>
                <a:spcPts val="0"/>
              </a:spcAft>
              <a:buSzPts val="1000"/>
              <a:buChar char="›"/>
              <a:defRPr sz="1000">
                <a:solidFill>
                  <a:schemeClr val="lt1"/>
                </a:solidFill>
                <a:latin typeface="Arial"/>
                <a:ea typeface="Arial"/>
                <a:cs typeface="Arial"/>
                <a:sym typeface="Arial"/>
              </a:defRPr>
            </a:lvl5pPr>
            <a:lvl6pPr indent="-342900" lvl="5" marL="2743200" algn="l">
              <a:lnSpc>
                <a:spcPct val="100000"/>
              </a:lnSpc>
              <a:spcBef>
                <a:spcPts val="900"/>
              </a:spcBef>
              <a:spcAft>
                <a:spcPts val="0"/>
              </a:spcAft>
              <a:buSzPts val="1800"/>
              <a:buAutoNum type="arabicPeriod"/>
              <a:defRPr/>
            </a:lvl6pPr>
            <a:lvl7pPr indent="-342900" lvl="6" marL="3200400" algn="l">
              <a:lnSpc>
                <a:spcPct val="100000"/>
              </a:lnSpc>
              <a:spcBef>
                <a:spcPts val="900"/>
              </a:spcBef>
              <a:spcAft>
                <a:spcPts val="0"/>
              </a:spcAft>
              <a:buClr>
                <a:schemeClr val="dk1"/>
              </a:buClr>
              <a:buSzPts val="1800"/>
              <a:buAutoNum type="alphaLcPeriod"/>
              <a:defRPr/>
            </a:lvl7pPr>
            <a:lvl8pPr indent="-342900" lvl="7" marL="3657600" algn="l">
              <a:lnSpc>
                <a:spcPct val="100000"/>
              </a:lnSpc>
              <a:spcBef>
                <a:spcPts val="900"/>
              </a:spcBef>
              <a:spcAft>
                <a:spcPts val="0"/>
              </a:spcAft>
              <a:buClr>
                <a:schemeClr val="dk1"/>
              </a:buClr>
              <a:buSzPts val="1800"/>
              <a:buAutoNum type="romanLcPeriod"/>
              <a:defRPr/>
            </a:lvl8pPr>
            <a:lvl9pPr indent="-228600" lvl="8" marL="4114800" algn="l">
              <a:lnSpc>
                <a:spcPct val="100000"/>
              </a:lnSpc>
              <a:spcBef>
                <a:spcPts val="900"/>
              </a:spcBef>
              <a:spcAft>
                <a:spcPts val="900"/>
              </a:spcAft>
              <a:buClr>
                <a:schemeClr val="dk2"/>
              </a:buClr>
              <a:buSzPts val="1800"/>
              <a:buNone/>
              <a:defRPr/>
            </a:lvl9pPr>
          </a:lstStyle>
          <a:p/>
        </p:txBody>
      </p:sp>
      <p:sp>
        <p:nvSpPr>
          <p:cNvPr id="213" name="Google Shape;213;p36"/>
          <p:cNvSpPr/>
          <p:nvPr>
            <p:ph idx="3" type="pic"/>
          </p:nvPr>
        </p:nvSpPr>
        <p:spPr>
          <a:xfrm>
            <a:off x="1752600" y="2899977"/>
            <a:ext cx="6324600" cy="3272223"/>
          </a:xfrm>
          <a:prstGeom prst="rect">
            <a:avLst/>
          </a:prstGeom>
          <a:noFill/>
          <a:ln>
            <a:noFill/>
          </a:ln>
        </p:spPr>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Colour">
  <p:cSld name="Cover Slide: Colour">
    <p:spTree>
      <p:nvGrpSpPr>
        <p:cNvPr id="214" name="Shape 214"/>
        <p:cNvGrpSpPr/>
        <p:nvPr/>
      </p:nvGrpSpPr>
      <p:grpSpPr>
        <a:xfrm>
          <a:off x="0" y="0"/>
          <a:ext cx="0" cy="0"/>
          <a:chOff x="0" y="0"/>
          <a:chExt cx="0" cy="0"/>
        </a:xfrm>
      </p:grpSpPr>
      <p:sp>
        <p:nvSpPr>
          <p:cNvPr id="215" name="Google Shape;215;p37"/>
          <p:cNvSpPr/>
          <p:nvPr/>
        </p:nvSpPr>
        <p:spPr>
          <a:xfrm>
            <a:off x="7391400" y="685800"/>
            <a:ext cx="1752600" cy="5486400"/>
          </a:xfrm>
          <a:prstGeom prst="rect">
            <a:avLst/>
          </a:prstGeom>
          <a:solidFill>
            <a:srgbClr val="4EB6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16" name="Google Shape;216;p37"/>
          <p:cNvSpPr/>
          <p:nvPr/>
        </p:nvSpPr>
        <p:spPr>
          <a:xfrm>
            <a:off x="1752600" y="0"/>
            <a:ext cx="5638800" cy="685800"/>
          </a:xfrm>
          <a:prstGeom prst="rect">
            <a:avLst/>
          </a:prstGeom>
          <a:solidFill>
            <a:srgbClr val="008FF5"/>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17" name="Google Shape;217;p37"/>
          <p:cNvSpPr/>
          <p:nvPr/>
        </p:nvSpPr>
        <p:spPr>
          <a:xfrm>
            <a:off x="1752600" y="685800"/>
            <a:ext cx="5638800" cy="5486400"/>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nvGrpSpPr>
          <p:cNvPr id="218" name="Google Shape;218;p37"/>
          <p:cNvGrpSpPr/>
          <p:nvPr/>
        </p:nvGrpSpPr>
        <p:grpSpPr>
          <a:xfrm>
            <a:off x="968375" y="6170613"/>
            <a:ext cx="914400" cy="533400"/>
            <a:chOff x="518032" y="978681"/>
            <a:chExt cx="4572000" cy="2667393"/>
          </a:xfrm>
        </p:grpSpPr>
        <p:sp>
          <p:nvSpPr>
            <p:cNvPr id="219" name="Google Shape;219;p37"/>
            <p:cNvSpPr/>
            <p:nvPr/>
          </p:nvSpPr>
          <p:spPr>
            <a:xfrm>
              <a:off x="3296157" y="978681"/>
              <a:ext cx="1143000" cy="261974"/>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20" name="Google Shape;220;p37"/>
            <p:cNvSpPr/>
            <p:nvPr/>
          </p:nvSpPr>
          <p:spPr>
            <a:xfrm>
              <a:off x="518032" y="1922794"/>
              <a:ext cx="4572000" cy="1723280"/>
            </a:xfrm>
            <a:custGeom>
              <a:rect b="b" l="l" r="r" t="t"/>
              <a:pathLst>
                <a:path extrusionOk="0" h="1544" w="4127">
                  <a:moveTo>
                    <a:pt x="640" y="229"/>
                  </a:moveTo>
                  <a:lnTo>
                    <a:pt x="622" y="229"/>
                  </a:lnTo>
                  <a:lnTo>
                    <a:pt x="603" y="230"/>
                  </a:lnTo>
                  <a:lnTo>
                    <a:pt x="581" y="233"/>
                  </a:lnTo>
                  <a:lnTo>
                    <a:pt x="553" y="235"/>
                  </a:lnTo>
                  <a:lnTo>
                    <a:pt x="521" y="241"/>
                  </a:lnTo>
                  <a:lnTo>
                    <a:pt x="521" y="947"/>
                  </a:lnTo>
                  <a:lnTo>
                    <a:pt x="538" y="949"/>
                  </a:lnTo>
                  <a:lnTo>
                    <a:pt x="553" y="949"/>
                  </a:lnTo>
                  <a:lnTo>
                    <a:pt x="566" y="949"/>
                  </a:lnTo>
                  <a:lnTo>
                    <a:pt x="578" y="949"/>
                  </a:lnTo>
                  <a:lnTo>
                    <a:pt x="630" y="946"/>
                  </a:lnTo>
                  <a:lnTo>
                    <a:pt x="677" y="937"/>
                  </a:lnTo>
                  <a:lnTo>
                    <a:pt x="720" y="924"/>
                  </a:lnTo>
                  <a:lnTo>
                    <a:pt x="758" y="905"/>
                  </a:lnTo>
                  <a:lnTo>
                    <a:pt x="793" y="880"/>
                  </a:lnTo>
                  <a:lnTo>
                    <a:pt x="824" y="850"/>
                  </a:lnTo>
                  <a:lnTo>
                    <a:pt x="849" y="815"/>
                  </a:lnTo>
                  <a:lnTo>
                    <a:pt x="870" y="775"/>
                  </a:lnTo>
                  <a:lnTo>
                    <a:pt x="886" y="728"/>
                  </a:lnTo>
                  <a:lnTo>
                    <a:pt x="897" y="678"/>
                  </a:lnTo>
                  <a:lnTo>
                    <a:pt x="905" y="622"/>
                  </a:lnTo>
                  <a:lnTo>
                    <a:pt x="907" y="561"/>
                  </a:lnTo>
                  <a:lnTo>
                    <a:pt x="905" y="505"/>
                  </a:lnTo>
                  <a:lnTo>
                    <a:pt x="897" y="452"/>
                  </a:lnTo>
                  <a:lnTo>
                    <a:pt x="886" y="407"/>
                  </a:lnTo>
                  <a:lnTo>
                    <a:pt x="870" y="366"/>
                  </a:lnTo>
                  <a:lnTo>
                    <a:pt x="850" y="329"/>
                  </a:lnTo>
                  <a:lnTo>
                    <a:pt x="826" y="299"/>
                  </a:lnTo>
                  <a:lnTo>
                    <a:pt x="797" y="274"/>
                  </a:lnTo>
                  <a:lnTo>
                    <a:pt x="763" y="254"/>
                  </a:lnTo>
                  <a:lnTo>
                    <a:pt x="727" y="241"/>
                  </a:lnTo>
                  <a:lnTo>
                    <a:pt x="686" y="232"/>
                  </a:lnTo>
                  <a:lnTo>
                    <a:pt x="640" y="229"/>
                  </a:lnTo>
                  <a:close/>
                  <a:moveTo>
                    <a:pt x="413" y="3"/>
                  </a:moveTo>
                  <a:lnTo>
                    <a:pt x="521" y="3"/>
                  </a:lnTo>
                  <a:lnTo>
                    <a:pt x="521" y="143"/>
                  </a:lnTo>
                  <a:lnTo>
                    <a:pt x="566" y="117"/>
                  </a:lnTo>
                  <a:lnTo>
                    <a:pt x="607" y="93"/>
                  </a:lnTo>
                  <a:lnTo>
                    <a:pt x="643" y="74"/>
                  </a:lnTo>
                  <a:lnTo>
                    <a:pt x="677" y="57"/>
                  </a:lnTo>
                  <a:lnTo>
                    <a:pt x="707" y="44"/>
                  </a:lnTo>
                  <a:lnTo>
                    <a:pt x="735" y="33"/>
                  </a:lnTo>
                  <a:lnTo>
                    <a:pt x="761" y="24"/>
                  </a:lnTo>
                  <a:lnTo>
                    <a:pt x="785" y="18"/>
                  </a:lnTo>
                  <a:lnTo>
                    <a:pt x="809" y="13"/>
                  </a:lnTo>
                  <a:lnTo>
                    <a:pt x="831" y="10"/>
                  </a:lnTo>
                  <a:lnTo>
                    <a:pt x="855" y="9"/>
                  </a:lnTo>
                  <a:lnTo>
                    <a:pt x="879" y="8"/>
                  </a:lnTo>
                  <a:lnTo>
                    <a:pt x="931" y="12"/>
                  </a:lnTo>
                  <a:lnTo>
                    <a:pt x="980" y="23"/>
                  </a:lnTo>
                  <a:lnTo>
                    <a:pt x="1026" y="40"/>
                  </a:lnTo>
                  <a:lnTo>
                    <a:pt x="1070" y="64"/>
                  </a:lnTo>
                  <a:lnTo>
                    <a:pt x="1110" y="94"/>
                  </a:lnTo>
                  <a:lnTo>
                    <a:pt x="1148" y="130"/>
                  </a:lnTo>
                  <a:lnTo>
                    <a:pt x="1180" y="172"/>
                  </a:lnTo>
                  <a:lnTo>
                    <a:pt x="1209" y="218"/>
                  </a:lnTo>
                  <a:lnTo>
                    <a:pt x="1233" y="268"/>
                  </a:lnTo>
                  <a:lnTo>
                    <a:pt x="1252" y="324"/>
                  </a:lnTo>
                  <a:lnTo>
                    <a:pt x="1265" y="383"/>
                  </a:lnTo>
                  <a:lnTo>
                    <a:pt x="1274" y="446"/>
                  </a:lnTo>
                  <a:lnTo>
                    <a:pt x="1278" y="512"/>
                  </a:lnTo>
                  <a:lnTo>
                    <a:pt x="1274" y="578"/>
                  </a:lnTo>
                  <a:lnTo>
                    <a:pt x="1265" y="641"/>
                  </a:lnTo>
                  <a:lnTo>
                    <a:pt x="1252" y="701"/>
                  </a:lnTo>
                  <a:lnTo>
                    <a:pt x="1232" y="756"/>
                  </a:lnTo>
                  <a:lnTo>
                    <a:pt x="1205" y="809"/>
                  </a:lnTo>
                  <a:lnTo>
                    <a:pt x="1175" y="857"/>
                  </a:lnTo>
                  <a:lnTo>
                    <a:pt x="1140" y="901"/>
                  </a:lnTo>
                  <a:lnTo>
                    <a:pt x="1099" y="941"/>
                  </a:lnTo>
                  <a:lnTo>
                    <a:pt x="1054" y="976"/>
                  </a:lnTo>
                  <a:lnTo>
                    <a:pt x="1005" y="1006"/>
                  </a:lnTo>
                  <a:lnTo>
                    <a:pt x="951" y="1031"/>
                  </a:lnTo>
                  <a:lnTo>
                    <a:pt x="894" y="1051"/>
                  </a:lnTo>
                  <a:lnTo>
                    <a:pt x="831" y="1065"/>
                  </a:lnTo>
                  <a:lnTo>
                    <a:pt x="766" y="1074"/>
                  </a:lnTo>
                  <a:lnTo>
                    <a:pt x="696" y="1078"/>
                  </a:lnTo>
                  <a:lnTo>
                    <a:pt x="670" y="1078"/>
                  </a:lnTo>
                  <a:lnTo>
                    <a:pt x="637" y="1076"/>
                  </a:lnTo>
                  <a:lnTo>
                    <a:pt x="601" y="1074"/>
                  </a:lnTo>
                  <a:lnTo>
                    <a:pt x="561" y="1071"/>
                  </a:lnTo>
                  <a:lnTo>
                    <a:pt x="521" y="1068"/>
                  </a:lnTo>
                  <a:lnTo>
                    <a:pt x="521" y="1408"/>
                  </a:lnTo>
                  <a:lnTo>
                    <a:pt x="692" y="1447"/>
                  </a:lnTo>
                  <a:lnTo>
                    <a:pt x="692" y="1544"/>
                  </a:lnTo>
                  <a:lnTo>
                    <a:pt x="18" y="1544"/>
                  </a:lnTo>
                  <a:lnTo>
                    <a:pt x="18" y="1447"/>
                  </a:lnTo>
                  <a:lnTo>
                    <a:pt x="171" y="1408"/>
                  </a:lnTo>
                  <a:lnTo>
                    <a:pt x="171" y="229"/>
                  </a:lnTo>
                  <a:lnTo>
                    <a:pt x="0" y="229"/>
                  </a:lnTo>
                  <a:lnTo>
                    <a:pt x="0" y="128"/>
                  </a:lnTo>
                  <a:lnTo>
                    <a:pt x="413" y="3"/>
                  </a:lnTo>
                  <a:close/>
                  <a:moveTo>
                    <a:pt x="3711" y="0"/>
                  </a:moveTo>
                  <a:lnTo>
                    <a:pt x="3770" y="3"/>
                  </a:lnTo>
                  <a:lnTo>
                    <a:pt x="3825" y="9"/>
                  </a:lnTo>
                  <a:lnTo>
                    <a:pt x="3876" y="20"/>
                  </a:lnTo>
                  <a:lnTo>
                    <a:pt x="3923" y="34"/>
                  </a:lnTo>
                  <a:lnTo>
                    <a:pt x="3965" y="53"/>
                  </a:lnTo>
                  <a:lnTo>
                    <a:pt x="4004" y="75"/>
                  </a:lnTo>
                  <a:lnTo>
                    <a:pt x="4036" y="100"/>
                  </a:lnTo>
                  <a:lnTo>
                    <a:pt x="4064" y="129"/>
                  </a:lnTo>
                  <a:lnTo>
                    <a:pt x="4086" y="160"/>
                  </a:lnTo>
                  <a:lnTo>
                    <a:pt x="4103" y="194"/>
                  </a:lnTo>
                  <a:lnTo>
                    <a:pt x="4113" y="232"/>
                  </a:lnTo>
                  <a:lnTo>
                    <a:pt x="4117" y="271"/>
                  </a:lnTo>
                  <a:lnTo>
                    <a:pt x="4114" y="304"/>
                  </a:lnTo>
                  <a:lnTo>
                    <a:pt x="4105" y="334"/>
                  </a:lnTo>
                  <a:lnTo>
                    <a:pt x="4091" y="362"/>
                  </a:lnTo>
                  <a:lnTo>
                    <a:pt x="4074" y="387"/>
                  </a:lnTo>
                  <a:lnTo>
                    <a:pt x="4051" y="407"/>
                  </a:lnTo>
                  <a:lnTo>
                    <a:pt x="4025" y="423"/>
                  </a:lnTo>
                  <a:lnTo>
                    <a:pt x="3995" y="436"/>
                  </a:lnTo>
                  <a:lnTo>
                    <a:pt x="3961" y="443"/>
                  </a:lnTo>
                  <a:lnTo>
                    <a:pt x="3925" y="446"/>
                  </a:lnTo>
                  <a:lnTo>
                    <a:pt x="3891" y="444"/>
                  </a:lnTo>
                  <a:lnTo>
                    <a:pt x="3859" y="438"/>
                  </a:lnTo>
                  <a:lnTo>
                    <a:pt x="3826" y="428"/>
                  </a:lnTo>
                  <a:lnTo>
                    <a:pt x="3792" y="413"/>
                  </a:lnTo>
                  <a:lnTo>
                    <a:pt x="3757" y="394"/>
                  </a:lnTo>
                  <a:lnTo>
                    <a:pt x="3757" y="114"/>
                  </a:lnTo>
                  <a:lnTo>
                    <a:pt x="3711" y="125"/>
                  </a:lnTo>
                  <a:lnTo>
                    <a:pt x="3668" y="140"/>
                  </a:lnTo>
                  <a:lnTo>
                    <a:pt x="3631" y="162"/>
                  </a:lnTo>
                  <a:lnTo>
                    <a:pt x="3597" y="187"/>
                  </a:lnTo>
                  <a:lnTo>
                    <a:pt x="3568" y="218"/>
                  </a:lnTo>
                  <a:lnTo>
                    <a:pt x="3543" y="253"/>
                  </a:lnTo>
                  <a:lnTo>
                    <a:pt x="3523" y="294"/>
                  </a:lnTo>
                  <a:lnTo>
                    <a:pt x="3508" y="339"/>
                  </a:lnTo>
                  <a:lnTo>
                    <a:pt x="3497" y="391"/>
                  </a:lnTo>
                  <a:lnTo>
                    <a:pt x="3489" y="447"/>
                  </a:lnTo>
                  <a:lnTo>
                    <a:pt x="3487" y="507"/>
                  </a:lnTo>
                  <a:lnTo>
                    <a:pt x="3489" y="565"/>
                  </a:lnTo>
                  <a:lnTo>
                    <a:pt x="3497" y="617"/>
                  </a:lnTo>
                  <a:lnTo>
                    <a:pt x="3509" y="667"/>
                  </a:lnTo>
                  <a:lnTo>
                    <a:pt x="3526" y="712"/>
                  </a:lnTo>
                  <a:lnTo>
                    <a:pt x="3547" y="753"/>
                  </a:lnTo>
                  <a:lnTo>
                    <a:pt x="3571" y="790"/>
                  </a:lnTo>
                  <a:lnTo>
                    <a:pt x="3600" y="821"/>
                  </a:lnTo>
                  <a:lnTo>
                    <a:pt x="3632" y="847"/>
                  </a:lnTo>
                  <a:lnTo>
                    <a:pt x="3668" y="869"/>
                  </a:lnTo>
                  <a:lnTo>
                    <a:pt x="3707" y="885"/>
                  </a:lnTo>
                  <a:lnTo>
                    <a:pt x="3750" y="894"/>
                  </a:lnTo>
                  <a:lnTo>
                    <a:pt x="3795" y="897"/>
                  </a:lnTo>
                  <a:lnTo>
                    <a:pt x="3821" y="896"/>
                  </a:lnTo>
                  <a:lnTo>
                    <a:pt x="3847" y="894"/>
                  </a:lnTo>
                  <a:lnTo>
                    <a:pt x="3874" y="889"/>
                  </a:lnTo>
                  <a:lnTo>
                    <a:pt x="3901" y="881"/>
                  </a:lnTo>
                  <a:lnTo>
                    <a:pt x="3931" y="872"/>
                  </a:lnTo>
                  <a:lnTo>
                    <a:pt x="3964" y="861"/>
                  </a:lnTo>
                  <a:lnTo>
                    <a:pt x="3999" y="846"/>
                  </a:lnTo>
                  <a:lnTo>
                    <a:pt x="4036" y="830"/>
                  </a:lnTo>
                  <a:lnTo>
                    <a:pt x="4079" y="810"/>
                  </a:lnTo>
                  <a:lnTo>
                    <a:pt x="4127" y="787"/>
                  </a:lnTo>
                  <a:lnTo>
                    <a:pt x="4127" y="976"/>
                  </a:lnTo>
                  <a:lnTo>
                    <a:pt x="4069" y="1001"/>
                  </a:lnTo>
                  <a:lnTo>
                    <a:pt x="4016" y="1024"/>
                  </a:lnTo>
                  <a:lnTo>
                    <a:pt x="3966" y="1041"/>
                  </a:lnTo>
                  <a:lnTo>
                    <a:pt x="3919" y="1058"/>
                  </a:lnTo>
                  <a:lnTo>
                    <a:pt x="3874" y="1070"/>
                  </a:lnTo>
                  <a:lnTo>
                    <a:pt x="3830" y="1080"/>
                  </a:lnTo>
                  <a:lnTo>
                    <a:pt x="3786" y="1086"/>
                  </a:lnTo>
                  <a:lnTo>
                    <a:pt x="3742" y="1091"/>
                  </a:lnTo>
                  <a:lnTo>
                    <a:pt x="3697" y="1094"/>
                  </a:lnTo>
                  <a:lnTo>
                    <a:pt x="3651" y="1095"/>
                  </a:lnTo>
                  <a:lnTo>
                    <a:pt x="3588" y="1093"/>
                  </a:lnTo>
                  <a:lnTo>
                    <a:pt x="3530" y="1086"/>
                  </a:lnTo>
                  <a:lnTo>
                    <a:pt x="3476" y="1075"/>
                  </a:lnTo>
                  <a:lnTo>
                    <a:pt x="3426" y="1060"/>
                  </a:lnTo>
                  <a:lnTo>
                    <a:pt x="3378" y="1039"/>
                  </a:lnTo>
                  <a:lnTo>
                    <a:pt x="3334" y="1014"/>
                  </a:lnTo>
                  <a:lnTo>
                    <a:pt x="3294" y="984"/>
                  </a:lnTo>
                  <a:lnTo>
                    <a:pt x="3255" y="947"/>
                  </a:lnTo>
                  <a:lnTo>
                    <a:pt x="3219" y="907"/>
                  </a:lnTo>
                  <a:lnTo>
                    <a:pt x="3188" y="865"/>
                  </a:lnTo>
                  <a:lnTo>
                    <a:pt x="3162" y="820"/>
                  </a:lnTo>
                  <a:lnTo>
                    <a:pt x="3140" y="772"/>
                  </a:lnTo>
                  <a:lnTo>
                    <a:pt x="3124" y="722"/>
                  </a:lnTo>
                  <a:lnTo>
                    <a:pt x="3111" y="670"/>
                  </a:lnTo>
                  <a:lnTo>
                    <a:pt x="3104" y="616"/>
                  </a:lnTo>
                  <a:lnTo>
                    <a:pt x="3101" y="561"/>
                  </a:lnTo>
                  <a:lnTo>
                    <a:pt x="3105" y="494"/>
                  </a:lnTo>
                  <a:lnTo>
                    <a:pt x="3115" y="433"/>
                  </a:lnTo>
                  <a:lnTo>
                    <a:pt x="3130" y="373"/>
                  </a:lnTo>
                  <a:lnTo>
                    <a:pt x="3153" y="318"/>
                  </a:lnTo>
                  <a:lnTo>
                    <a:pt x="3179" y="267"/>
                  </a:lnTo>
                  <a:lnTo>
                    <a:pt x="3213" y="219"/>
                  </a:lnTo>
                  <a:lnTo>
                    <a:pt x="3250" y="175"/>
                  </a:lnTo>
                  <a:lnTo>
                    <a:pt x="3293" y="135"/>
                  </a:lnTo>
                  <a:lnTo>
                    <a:pt x="3341" y="102"/>
                  </a:lnTo>
                  <a:lnTo>
                    <a:pt x="3392" y="72"/>
                  </a:lnTo>
                  <a:lnTo>
                    <a:pt x="3448" y="47"/>
                  </a:lnTo>
                  <a:lnTo>
                    <a:pt x="3508" y="27"/>
                  </a:lnTo>
                  <a:lnTo>
                    <a:pt x="3573" y="12"/>
                  </a:lnTo>
                  <a:lnTo>
                    <a:pt x="3640" y="3"/>
                  </a:lnTo>
                  <a:lnTo>
                    <a:pt x="3711" y="0"/>
                  </a:lnTo>
                  <a:close/>
                  <a:moveTo>
                    <a:pt x="2910" y="0"/>
                  </a:moveTo>
                  <a:lnTo>
                    <a:pt x="2948" y="4"/>
                  </a:lnTo>
                  <a:lnTo>
                    <a:pt x="2983" y="14"/>
                  </a:lnTo>
                  <a:lnTo>
                    <a:pt x="3014" y="30"/>
                  </a:lnTo>
                  <a:lnTo>
                    <a:pt x="3040" y="52"/>
                  </a:lnTo>
                  <a:lnTo>
                    <a:pt x="3063" y="78"/>
                  </a:lnTo>
                  <a:lnTo>
                    <a:pt x="3079" y="109"/>
                  </a:lnTo>
                  <a:lnTo>
                    <a:pt x="3089" y="142"/>
                  </a:lnTo>
                  <a:lnTo>
                    <a:pt x="3093" y="178"/>
                  </a:lnTo>
                  <a:lnTo>
                    <a:pt x="3091" y="203"/>
                  </a:lnTo>
                  <a:lnTo>
                    <a:pt x="3088" y="227"/>
                  </a:lnTo>
                  <a:lnTo>
                    <a:pt x="3081" y="252"/>
                  </a:lnTo>
                  <a:lnTo>
                    <a:pt x="3071" y="277"/>
                  </a:lnTo>
                  <a:lnTo>
                    <a:pt x="3060" y="303"/>
                  </a:lnTo>
                  <a:lnTo>
                    <a:pt x="3044" y="331"/>
                  </a:lnTo>
                  <a:lnTo>
                    <a:pt x="3025" y="361"/>
                  </a:lnTo>
                  <a:lnTo>
                    <a:pt x="3004" y="393"/>
                  </a:lnTo>
                  <a:lnTo>
                    <a:pt x="2978" y="429"/>
                  </a:lnTo>
                  <a:lnTo>
                    <a:pt x="2948" y="468"/>
                  </a:lnTo>
                  <a:lnTo>
                    <a:pt x="2914" y="512"/>
                  </a:lnTo>
                  <a:lnTo>
                    <a:pt x="2876" y="561"/>
                  </a:lnTo>
                  <a:lnTo>
                    <a:pt x="2472" y="1078"/>
                  </a:lnTo>
                  <a:lnTo>
                    <a:pt x="2182" y="1078"/>
                  </a:lnTo>
                  <a:lnTo>
                    <a:pt x="2182" y="424"/>
                  </a:lnTo>
                  <a:lnTo>
                    <a:pt x="1784" y="1078"/>
                  </a:lnTo>
                  <a:lnTo>
                    <a:pt x="1518" y="1078"/>
                  </a:lnTo>
                  <a:lnTo>
                    <a:pt x="1518" y="234"/>
                  </a:lnTo>
                  <a:lnTo>
                    <a:pt x="1313" y="214"/>
                  </a:lnTo>
                  <a:lnTo>
                    <a:pt x="1313" y="118"/>
                  </a:lnTo>
                  <a:lnTo>
                    <a:pt x="1690" y="25"/>
                  </a:lnTo>
                  <a:lnTo>
                    <a:pt x="1832" y="25"/>
                  </a:lnTo>
                  <a:lnTo>
                    <a:pt x="1832" y="713"/>
                  </a:lnTo>
                  <a:lnTo>
                    <a:pt x="2247" y="25"/>
                  </a:lnTo>
                  <a:lnTo>
                    <a:pt x="2497" y="25"/>
                  </a:lnTo>
                  <a:lnTo>
                    <a:pt x="2497" y="822"/>
                  </a:lnTo>
                  <a:lnTo>
                    <a:pt x="2759" y="473"/>
                  </a:lnTo>
                  <a:lnTo>
                    <a:pt x="2759" y="62"/>
                  </a:lnTo>
                  <a:lnTo>
                    <a:pt x="2779" y="44"/>
                  </a:lnTo>
                  <a:lnTo>
                    <a:pt x="2806" y="27"/>
                  </a:lnTo>
                  <a:lnTo>
                    <a:pt x="2837" y="13"/>
                  </a:lnTo>
                  <a:lnTo>
                    <a:pt x="2872" y="4"/>
                  </a:lnTo>
                  <a:lnTo>
                    <a:pt x="291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
        <p:nvSpPr>
          <p:cNvPr id="221" name="Google Shape;221;p37"/>
          <p:cNvSpPr txBox="1"/>
          <p:nvPr>
            <p:ph type="ctrTitle"/>
          </p:nvPr>
        </p:nvSpPr>
        <p:spPr>
          <a:xfrm>
            <a:off x="1895475" y="838200"/>
            <a:ext cx="5343525" cy="9144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SzPts val="1400"/>
              <a:buNone/>
              <a:defRPr b="1" i="1" sz="3200">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2" name="Google Shape;222;p37"/>
          <p:cNvSpPr txBox="1"/>
          <p:nvPr>
            <p:ph idx="1" type="subTitle"/>
          </p:nvPr>
        </p:nvSpPr>
        <p:spPr>
          <a:xfrm>
            <a:off x="1895475" y="1828799"/>
            <a:ext cx="5343525" cy="914401"/>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SzPts val="3200"/>
              <a:buFont typeface="Georgia"/>
              <a:buNone/>
              <a:defRPr sz="3200">
                <a:solidFill>
                  <a:schemeClr val="lt1"/>
                </a:solidFill>
                <a:latin typeface="Georgia"/>
                <a:ea typeface="Georgia"/>
                <a:cs typeface="Georgia"/>
                <a:sym typeface="Georgia"/>
              </a:defRPr>
            </a:lvl1pPr>
            <a:lvl2pPr lvl="1" algn="l">
              <a:spcBef>
                <a:spcPts val="0"/>
              </a:spcBef>
              <a:spcAft>
                <a:spcPts val="0"/>
              </a:spcAft>
              <a:buSzPts val="1800"/>
              <a:buNone/>
              <a:defRPr sz="1800">
                <a:solidFill>
                  <a:schemeClr val="lt1"/>
                </a:solidFill>
                <a:latin typeface="Georgia"/>
                <a:ea typeface="Georgia"/>
                <a:cs typeface="Georgia"/>
                <a:sym typeface="Georgia"/>
              </a:defRPr>
            </a:lvl2pPr>
            <a:lvl3pPr lvl="2" algn="l">
              <a:spcBef>
                <a:spcPts val="900"/>
              </a:spcBef>
              <a:spcAft>
                <a:spcPts val="0"/>
              </a:spcAft>
              <a:buSzPts val="1800"/>
              <a:buNone/>
              <a:defRPr sz="1800">
                <a:solidFill>
                  <a:schemeClr val="lt1"/>
                </a:solidFill>
                <a:latin typeface="Georgia"/>
                <a:ea typeface="Georgia"/>
                <a:cs typeface="Georgia"/>
                <a:sym typeface="Georgia"/>
              </a:defRPr>
            </a:lvl3pPr>
            <a:lvl4pPr lvl="3" algn="l">
              <a:spcBef>
                <a:spcPts val="900"/>
              </a:spcBef>
              <a:spcAft>
                <a:spcPts val="0"/>
              </a:spcAft>
              <a:buSzPts val="1800"/>
              <a:buNone/>
              <a:defRPr sz="1800">
                <a:solidFill>
                  <a:schemeClr val="lt1"/>
                </a:solidFill>
                <a:latin typeface="Georgia"/>
                <a:ea typeface="Georgia"/>
                <a:cs typeface="Georgia"/>
                <a:sym typeface="Georgia"/>
              </a:defRPr>
            </a:lvl4pPr>
            <a:lvl5pPr lvl="4" algn="l">
              <a:spcBef>
                <a:spcPts val="900"/>
              </a:spcBef>
              <a:spcAft>
                <a:spcPts val="0"/>
              </a:spcAft>
              <a:buSzPts val="1800"/>
              <a:buNone/>
              <a:defRPr sz="1800">
                <a:solidFill>
                  <a:schemeClr val="lt1"/>
                </a:solidFill>
                <a:latin typeface="Georgia"/>
                <a:ea typeface="Georgia"/>
                <a:cs typeface="Georgia"/>
                <a:sym typeface="Georgia"/>
              </a:defRPr>
            </a:lvl5pPr>
            <a:lvl6pPr lvl="5" algn="l">
              <a:lnSpc>
                <a:spcPct val="100000"/>
              </a:lnSpc>
              <a:spcBef>
                <a:spcPts val="900"/>
              </a:spcBef>
              <a:spcAft>
                <a:spcPts val="0"/>
              </a:spcAft>
              <a:buSzPts val="1800"/>
              <a:buNone/>
              <a:defRPr sz="1800">
                <a:solidFill>
                  <a:schemeClr val="lt1"/>
                </a:solidFill>
                <a:latin typeface="Georgia"/>
                <a:ea typeface="Georgia"/>
                <a:cs typeface="Georgia"/>
                <a:sym typeface="Georgia"/>
              </a:defRPr>
            </a:lvl6pPr>
            <a:lvl7pPr lvl="6" algn="l">
              <a:lnSpc>
                <a:spcPct val="100000"/>
              </a:lnSpc>
              <a:spcBef>
                <a:spcPts val="900"/>
              </a:spcBef>
              <a:spcAft>
                <a:spcPts val="0"/>
              </a:spcAft>
              <a:buClr>
                <a:schemeClr val="lt1"/>
              </a:buClr>
              <a:buSzPts val="1800"/>
              <a:buNone/>
              <a:defRPr sz="1800">
                <a:solidFill>
                  <a:schemeClr val="lt1"/>
                </a:solidFill>
                <a:latin typeface="Georgia"/>
                <a:ea typeface="Georgia"/>
                <a:cs typeface="Georgia"/>
                <a:sym typeface="Georgia"/>
              </a:defRPr>
            </a:lvl7pPr>
            <a:lvl8pPr lvl="7" algn="l">
              <a:lnSpc>
                <a:spcPct val="100000"/>
              </a:lnSpc>
              <a:spcBef>
                <a:spcPts val="900"/>
              </a:spcBef>
              <a:spcAft>
                <a:spcPts val="0"/>
              </a:spcAft>
              <a:buClr>
                <a:schemeClr val="lt1"/>
              </a:buClr>
              <a:buSzPts val="1800"/>
              <a:buNone/>
              <a:defRPr sz="1800">
                <a:solidFill>
                  <a:schemeClr val="lt1"/>
                </a:solidFill>
                <a:latin typeface="Georgia"/>
                <a:ea typeface="Georgia"/>
                <a:cs typeface="Georgia"/>
                <a:sym typeface="Georgia"/>
              </a:defRPr>
            </a:lvl8pPr>
            <a:lvl9pPr lvl="8" algn="l">
              <a:lnSpc>
                <a:spcPct val="100000"/>
              </a:lnSpc>
              <a:spcBef>
                <a:spcPts val="900"/>
              </a:spcBef>
              <a:spcAft>
                <a:spcPts val="900"/>
              </a:spcAft>
              <a:buClr>
                <a:schemeClr val="lt1"/>
              </a:buClr>
              <a:buSzPts val="1800"/>
              <a:buNone/>
              <a:defRPr sz="1800">
                <a:solidFill>
                  <a:schemeClr val="lt1"/>
                </a:solidFill>
                <a:latin typeface="Georgia"/>
                <a:ea typeface="Georgia"/>
                <a:cs typeface="Georgia"/>
                <a:sym typeface="Georgia"/>
              </a:defRPr>
            </a:lvl9pPr>
          </a:lstStyle>
          <a:p/>
        </p:txBody>
      </p:sp>
      <p:sp>
        <p:nvSpPr>
          <p:cNvPr id="223" name="Google Shape;223;p37"/>
          <p:cNvSpPr txBox="1"/>
          <p:nvPr>
            <p:ph idx="2" type="body"/>
          </p:nvPr>
        </p:nvSpPr>
        <p:spPr>
          <a:xfrm>
            <a:off x="1895475" y="374904"/>
            <a:ext cx="4105656" cy="146304"/>
          </a:xfrm>
          <a:prstGeom prst="rect">
            <a:avLst/>
          </a:prstGeom>
          <a:noFill/>
          <a:ln>
            <a:noFill/>
          </a:ln>
        </p:spPr>
        <p:txBody>
          <a:bodyPr anchorCtr="0" anchor="t" bIns="0" lIns="0" spcFirstLastPara="1" rIns="0" wrap="square" tIns="0">
            <a:noAutofit/>
          </a:bodyPr>
          <a:lstStyle>
            <a:lvl1pPr indent="-228600" lvl="0" marL="457200" algn="l">
              <a:spcBef>
                <a:spcPts val="0"/>
              </a:spcBef>
              <a:spcAft>
                <a:spcPts val="0"/>
              </a:spcAft>
              <a:buSzPts val="1400"/>
              <a:buNone/>
              <a:defRPr sz="1100">
                <a:solidFill>
                  <a:schemeClr val="lt1"/>
                </a:solidFill>
                <a:latin typeface="Arial"/>
                <a:ea typeface="Arial"/>
                <a:cs typeface="Arial"/>
                <a:sym typeface="Arial"/>
              </a:defRPr>
            </a:lvl1pPr>
            <a:lvl2pPr indent="-292100" lvl="1" marL="914400" algn="l">
              <a:spcBef>
                <a:spcPts val="900"/>
              </a:spcBef>
              <a:spcAft>
                <a:spcPts val="0"/>
              </a:spcAft>
              <a:buSzPts val="1000"/>
              <a:buChar char="•"/>
              <a:defRPr sz="1000">
                <a:solidFill>
                  <a:schemeClr val="lt1"/>
                </a:solidFill>
                <a:latin typeface="Arial"/>
                <a:ea typeface="Arial"/>
                <a:cs typeface="Arial"/>
                <a:sym typeface="Arial"/>
              </a:defRPr>
            </a:lvl2pPr>
            <a:lvl3pPr indent="-292100" lvl="2" marL="1371600" algn="l">
              <a:spcBef>
                <a:spcPts val="900"/>
              </a:spcBef>
              <a:spcAft>
                <a:spcPts val="0"/>
              </a:spcAft>
              <a:buSzPts val="1000"/>
              <a:buChar char="-"/>
              <a:defRPr sz="1000">
                <a:solidFill>
                  <a:schemeClr val="lt1"/>
                </a:solidFill>
                <a:latin typeface="Arial"/>
                <a:ea typeface="Arial"/>
                <a:cs typeface="Arial"/>
                <a:sym typeface="Arial"/>
              </a:defRPr>
            </a:lvl3pPr>
            <a:lvl4pPr indent="-292100" lvl="3" marL="1828800" algn="l">
              <a:spcBef>
                <a:spcPts val="900"/>
              </a:spcBef>
              <a:spcAft>
                <a:spcPts val="0"/>
              </a:spcAft>
              <a:buSzPts val="1000"/>
              <a:buChar char="◦"/>
              <a:defRPr sz="1000">
                <a:solidFill>
                  <a:schemeClr val="lt1"/>
                </a:solidFill>
                <a:latin typeface="Arial"/>
                <a:ea typeface="Arial"/>
                <a:cs typeface="Arial"/>
                <a:sym typeface="Arial"/>
              </a:defRPr>
            </a:lvl4pPr>
            <a:lvl5pPr indent="-292100" lvl="4" marL="2286000" algn="l">
              <a:spcBef>
                <a:spcPts val="900"/>
              </a:spcBef>
              <a:spcAft>
                <a:spcPts val="0"/>
              </a:spcAft>
              <a:buSzPts val="1000"/>
              <a:buChar char="›"/>
              <a:defRPr sz="1000">
                <a:solidFill>
                  <a:schemeClr val="lt1"/>
                </a:solidFill>
                <a:latin typeface="Arial"/>
                <a:ea typeface="Arial"/>
                <a:cs typeface="Arial"/>
                <a:sym typeface="Arial"/>
              </a:defRPr>
            </a:lvl5pPr>
            <a:lvl6pPr indent="-342900" lvl="5" marL="2743200" algn="l">
              <a:lnSpc>
                <a:spcPct val="100000"/>
              </a:lnSpc>
              <a:spcBef>
                <a:spcPts val="900"/>
              </a:spcBef>
              <a:spcAft>
                <a:spcPts val="0"/>
              </a:spcAft>
              <a:buSzPts val="1800"/>
              <a:buAutoNum type="arabicPeriod"/>
              <a:defRPr/>
            </a:lvl6pPr>
            <a:lvl7pPr indent="-342900" lvl="6" marL="3200400" algn="l">
              <a:lnSpc>
                <a:spcPct val="100000"/>
              </a:lnSpc>
              <a:spcBef>
                <a:spcPts val="900"/>
              </a:spcBef>
              <a:spcAft>
                <a:spcPts val="0"/>
              </a:spcAft>
              <a:buClr>
                <a:schemeClr val="dk1"/>
              </a:buClr>
              <a:buSzPts val="1800"/>
              <a:buAutoNum type="alphaLcPeriod"/>
              <a:defRPr/>
            </a:lvl7pPr>
            <a:lvl8pPr indent="-342900" lvl="7" marL="3657600" algn="l">
              <a:lnSpc>
                <a:spcPct val="100000"/>
              </a:lnSpc>
              <a:spcBef>
                <a:spcPts val="900"/>
              </a:spcBef>
              <a:spcAft>
                <a:spcPts val="0"/>
              </a:spcAft>
              <a:buClr>
                <a:schemeClr val="dk1"/>
              </a:buClr>
              <a:buSzPts val="1800"/>
              <a:buAutoNum type="romanLcPeriod"/>
              <a:defRPr/>
            </a:lvl8pPr>
            <a:lvl9pPr indent="-228600" lvl="8" marL="4114800" algn="l">
              <a:lnSpc>
                <a:spcPct val="100000"/>
              </a:lnSpc>
              <a:spcBef>
                <a:spcPts val="900"/>
              </a:spcBef>
              <a:spcAft>
                <a:spcPts val="900"/>
              </a:spcAft>
              <a:buClr>
                <a:schemeClr val="dk2"/>
              </a:buClr>
              <a:buSzPts val="1800"/>
              <a:buNone/>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losing Statement">
  <p:cSld name="Closing Statement">
    <p:spTree>
      <p:nvGrpSpPr>
        <p:cNvPr id="224" name="Shape 224"/>
        <p:cNvGrpSpPr/>
        <p:nvPr/>
      </p:nvGrpSpPr>
      <p:grpSpPr>
        <a:xfrm>
          <a:off x="0" y="0"/>
          <a:ext cx="0" cy="0"/>
          <a:chOff x="0" y="0"/>
          <a:chExt cx="0" cy="0"/>
        </a:xfrm>
      </p:grpSpPr>
      <p:cxnSp>
        <p:nvCxnSpPr>
          <p:cNvPr id="225" name="Google Shape;225;p38"/>
          <p:cNvCxnSpPr/>
          <p:nvPr/>
        </p:nvCxnSpPr>
        <p:spPr>
          <a:xfrm flipH="1" rot="10800000">
            <a:off x="381000" y="609600"/>
            <a:ext cx="8229600" cy="152400"/>
          </a:xfrm>
          <a:prstGeom prst="bentConnector2">
            <a:avLst/>
          </a:prstGeom>
          <a:noFill/>
          <a:ln cap="flat" cmpd="sng" w="12700">
            <a:solidFill>
              <a:schemeClr val="dk2"/>
            </a:solidFill>
            <a:prstDash val="solid"/>
            <a:round/>
            <a:headEnd len="sm" w="sm" type="none"/>
            <a:tailEnd len="sm" w="sm" type="none"/>
          </a:ln>
        </p:spPr>
      </p:cxnSp>
      <p:sp>
        <p:nvSpPr>
          <p:cNvPr id="226" name="Google Shape;226;p38"/>
          <p:cNvSpPr txBox="1"/>
          <p:nvPr>
            <p:ph type="title"/>
          </p:nvPr>
        </p:nvSpPr>
        <p:spPr>
          <a:xfrm>
            <a:off x="533400" y="685800"/>
            <a:ext cx="8077200" cy="914400"/>
          </a:xfrm>
          <a:prstGeom prst="rect">
            <a:avLst/>
          </a:prstGeom>
          <a:noFill/>
          <a:ln>
            <a:noFill/>
          </a:ln>
        </p:spPr>
        <p:txBody>
          <a:bodyPr anchorCtr="0" anchor="t" bIns="0" lIns="0" spcFirstLastPara="1" rIns="0" wrap="square" tIns="0">
            <a:noAutofit/>
          </a:bodyPr>
          <a:lstStyle>
            <a:lvl1pPr lvl="0" algn="l">
              <a:spcBef>
                <a:spcPts val="0"/>
              </a:spcBef>
              <a:spcAft>
                <a:spcPts val="0"/>
              </a:spcAft>
              <a:buSzPts val="1400"/>
              <a:buNone/>
              <a:defRPr sz="3200">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7" name="Google Shape;227;p38"/>
          <p:cNvSpPr txBox="1"/>
          <p:nvPr>
            <p:ph idx="1" type="body"/>
          </p:nvPr>
        </p:nvSpPr>
        <p:spPr>
          <a:xfrm>
            <a:off x="533400" y="5867400"/>
            <a:ext cx="4800600" cy="762000"/>
          </a:xfrm>
          <a:prstGeom prst="rect">
            <a:avLst/>
          </a:prstGeom>
          <a:noFill/>
          <a:ln>
            <a:noFill/>
          </a:ln>
        </p:spPr>
        <p:txBody>
          <a:bodyPr anchorCtr="0" anchor="b" bIns="0" lIns="0" spcFirstLastPara="1" rIns="0" wrap="square" tIns="0">
            <a:noAutofit/>
          </a:bodyPr>
          <a:lstStyle>
            <a:lvl1pPr indent="-228600" lvl="0" marL="457200" algn="l">
              <a:spcBef>
                <a:spcPts val="0"/>
              </a:spcBef>
              <a:spcAft>
                <a:spcPts val="0"/>
              </a:spcAft>
              <a:buSzPts val="1400"/>
              <a:buNone/>
              <a:defRPr sz="900">
                <a:latin typeface="Arial"/>
                <a:ea typeface="Arial"/>
                <a:cs typeface="Arial"/>
                <a:sym typeface="Arial"/>
              </a:defRPr>
            </a:lvl1pPr>
            <a:lvl2pPr indent="-342900" lvl="1" marL="914400" algn="l">
              <a:spcBef>
                <a:spcPts val="900"/>
              </a:spcBef>
              <a:spcAft>
                <a:spcPts val="0"/>
              </a:spcAft>
              <a:buSzPts val="1800"/>
              <a:buChar char="•"/>
              <a:defRPr/>
            </a:lvl2pPr>
            <a:lvl3pPr indent="-342900" lvl="2" marL="1371600" algn="l">
              <a:spcBef>
                <a:spcPts val="900"/>
              </a:spcBef>
              <a:spcAft>
                <a:spcPts val="0"/>
              </a:spcAft>
              <a:buSzPts val="1800"/>
              <a:buChar char="-"/>
              <a:defRPr/>
            </a:lvl3pPr>
            <a:lvl4pPr indent="-342900" lvl="3" marL="1828800" algn="l">
              <a:spcBef>
                <a:spcPts val="900"/>
              </a:spcBef>
              <a:spcAft>
                <a:spcPts val="0"/>
              </a:spcAft>
              <a:buSzPts val="1800"/>
              <a:buChar char="◦"/>
              <a:defRPr/>
            </a:lvl4pPr>
            <a:lvl5pPr indent="-342900" lvl="4" marL="2286000" algn="l">
              <a:spcBef>
                <a:spcPts val="900"/>
              </a:spcBef>
              <a:spcAft>
                <a:spcPts val="0"/>
              </a:spcAft>
              <a:buSzPts val="1800"/>
              <a:buChar char="›"/>
              <a:defRPr/>
            </a:lvl5pPr>
            <a:lvl6pPr indent="-342900" lvl="5" marL="2743200" algn="l">
              <a:lnSpc>
                <a:spcPct val="100000"/>
              </a:lnSpc>
              <a:spcBef>
                <a:spcPts val="900"/>
              </a:spcBef>
              <a:spcAft>
                <a:spcPts val="0"/>
              </a:spcAft>
              <a:buSzPts val="1800"/>
              <a:buAutoNum type="arabicPeriod"/>
              <a:defRPr/>
            </a:lvl6pPr>
            <a:lvl7pPr indent="-342900" lvl="6" marL="3200400" algn="l">
              <a:lnSpc>
                <a:spcPct val="100000"/>
              </a:lnSpc>
              <a:spcBef>
                <a:spcPts val="900"/>
              </a:spcBef>
              <a:spcAft>
                <a:spcPts val="0"/>
              </a:spcAft>
              <a:buClr>
                <a:schemeClr val="dk1"/>
              </a:buClr>
              <a:buSzPts val="1800"/>
              <a:buAutoNum type="alphaLcPeriod"/>
              <a:defRPr/>
            </a:lvl7pPr>
            <a:lvl8pPr indent="-342900" lvl="7" marL="3657600" algn="l">
              <a:lnSpc>
                <a:spcPct val="100000"/>
              </a:lnSpc>
              <a:spcBef>
                <a:spcPts val="900"/>
              </a:spcBef>
              <a:spcAft>
                <a:spcPts val="0"/>
              </a:spcAft>
              <a:buClr>
                <a:schemeClr val="dk1"/>
              </a:buClr>
              <a:buSzPts val="1800"/>
              <a:buAutoNum type="romanLcPeriod"/>
              <a:defRPr/>
            </a:lvl8pPr>
            <a:lvl9pPr indent="-228600" lvl="8" marL="4114800" algn="l">
              <a:lnSpc>
                <a:spcPct val="100000"/>
              </a:lnSpc>
              <a:spcBef>
                <a:spcPts val="900"/>
              </a:spcBef>
              <a:spcAft>
                <a:spcPts val="900"/>
              </a:spcAft>
              <a:buClr>
                <a:schemeClr val="dk2"/>
              </a:buClr>
              <a:buSzPts val="1800"/>
              <a:buNone/>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p:cSld name="Cover Slide">
    <p:spTree>
      <p:nvGrpSpPr>
        <p:cNvPr id="26" name="Shape 26"/>
        <p:cNvGrpSpPr/>
        <p:nvPr/>
      </p:nvGrpSpPr>
      <p:grpSpPr>
        <a:xfrm>
          <a:off x="0" y="0"/>
          <a:ext cx="0" cy="0"/>
          <a:chOff x="0" y="0"/>
          <a:chExt cx="0" cy="0"/>
        </a:xfrm>
      </p:grpSpPr>
      <p:grpSp>
        <p:nvGrpSpPr>
          <p:cNvPr id="27" name="Google Shape;27;p18"/>
          <p:cNvGrpSpPr/>
          <p:nvPr/>
        </p:nvGrpSpPr>
        <p:grpSpPr>
          <a:xfrm>
            <a:off x="1752600" y="0"/>
            <a:ext cx="7391400" cy="6175375"/>
            <a:chOff x="19140488" y="13674"/>
            <a:chExt cx="7443798" cy="6145827"/>
          </a:xfrm>
        </p:grpSpPr>
        <p:sp>
          <p:nvSpPr>
            <p:cNvPr id="28" name="Google Shape;28;p18"/>
            <p:cNvSpPr/>
            <p:nvPr/>
          </p:nvSpPr>
          <p:spPr>
            <a:xfrm>
              <a:off x="19140488" y="4189361"/>
              <a:ext cx="2302206" cy="1970140"/>
            </a:xfrm>
            <a:prstGeom prst="rect">
              <a:avLst/>
            </a:prstGeom>
            <a:solidFill>
              <a:srgbClr val="9A170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9" name="Google Shape;29;p18"/>
            <p:cNvSpPr/>
            <p:nvPr/>
          </p:nvSpPr>
          <p:spPr>
            <a:xfrm>
              <a:off x="25663404" y="4032950"/>
              <a:ext cx="920882" cy="2126551"/>
            </a:xfrm>
            <a:prstGeom prst="rect">
              <a:avLst/>
            </a:prstGeom>
            <a:solidFill>
              <a:srgbClr val="F3BE2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0" name="Google Shape;30;p18"/>
            <p:cNvSpPr/>
            <p:nvPr/>
          </p:nvSpPr>
          <p:spPr>
            <a:xfrm>
              <a:off x="25049482" y="2900159"/>
              <a:ext cx="735427" cy="1289202"/>
            </a:xfrm>
            <a:prstGeom prst="rect">
              <a:avLst/>
            </a:prstGeom>
            <a:solidFill>
              <a:srgbClr val="F3BC87"/>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1" name="Google Shape;31;p18"/>
            <p:cNvSpPr/>
            <p:nvPr/>
          </p:nvSpPr>
          <p:spPr>
            <a:xfrm>
              <a:off x="25049482" y="4032950"/>
              <a:ext cx="735427" cy="2126551"/>
            </a:xfrm>
            <a:prstGeom prst="rect">
              <a:avLst/>
            </a:prstGeom>
            <a:solidFill>
              <a:srgbClr val="E88C1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2" name="Google Shape;32;p18"/>
            <p:cNvSpPr/>
            <p:nvPr/>
          </p:nvSpPr>
          <p:spPr>
            <a:xfrm>
              <a:off x="24665781" y="705672"/>
              <a:ext cx="476429" cy="2264003"/>
            </a:xfrm>
            <a:prstGeom prst="rect">
              <a:avLst/>
            </a:prstGeom>
            <a:solidFill>
              <a:srgbClr val="E669A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3" name="Google Shape;33;p18"/>
            <p:cNvSpPr/>
            <p:nvPr/>
          </p:nvSpPr>
          <p:spPr>
            <a:xfrm>
              <a:off x="24665781" y="2900159"/>
              <a:ext cx="476429" cy="1289202"/>
            </a:xfrm>
            <a:prstGeom prst="rect">
              <a:avLst/>
            </a:prstGeom>
            <a:solidFill>
              <a:srgbClr val="DB4D5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4" name="Google Shape;34;p18"/>
            <p:cNvSpPr/>
            <p:nvPr/>
          </p:nvSpPr>
          <p:spPr>
            <a:xfrm>
              <a:off x="24665781" y="4032950"/>
              <a:ext cx="476429" cy="2126551"/>
            </a:xfrm>
            <a:prstGeom prst="rect">
              <a:avLst/>
            </a:prstGeom>
            <a:solidFill>
              <a:srgbClr val="D13A0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5" name="Google Shape;35;p18"/>
            <p:cNvSpPr/>
            <p:nvPr/>
          </p:nvSpPr>
          <p:spPr>
            <a:xfrm>
              <a:off x="19140488" y="669335"/>
              <a:ext cx="5662786" cy="2300340"/>
            </a:xfrm>
            <a:prstGeom prst="rect">
              <a:avLst/>
            </a:prstGeom>
            <a:solidFill>
              <a:srgbClr val="D7402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6" name="Google Shape;36;p18"/>
            <p:cNvSpPr/>
            <p:nvPr/>
          </p:nvSpPr>
          <p:spPr>
            <a:xfrm>
              <a:off x="19140488" y="2900159"/>
              <a:ext cx="5662786" cy="1289202"/>
            </a:xfrm>
            <a:prstGeom prst="rect">
              <a:avLst/>
            </a:prstGeom>
            <a:solidFill>
              <a:srgbClr val="CD2F1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7" name="Google Shape;37;p18"/>
            <p:cNvSpPr/>
            <p:nvPr/>
          </p:nvSpPr>
          <p:spPr>
            <a:xfrm>
              <a:off x="19140488" y="4032250"/>
              <a:ext cx="5662612" cy="2127250"/>
            </a:xfrm>
            <a:custGeom>
              <a:rect b="b" l="l" r="r" t="t"/>
              <a:pathLst>
                <a:path extrusionOk="0" h="1340" w="3567">
                  <a:moveTo>
                    <a:pt x="0" y="0"/>
                  </a:moveTo>
                  <a:lnTo>
                    <a:pt x="3567" y="0"/>
                  </a:lnTo>
                  <a:lnTo>
                    <a:pt x="3567" y="1340"/>
                  </a:lnTo>
                  <a:lnTo>
                    <a:pt x="1372" y="1340"/>
                  </a:lnTo>
                  <a:lnTo>
                    <a:pt x="1372" y="181"/>
                  </a:lnTo>
                  <a:lnTo>
                    <a:pt x="0" y="181"/>
                  </a:lnTo>
                  <a:lnTo>
                    <a:pt x="0" y="0"/>
                  </a:lnTo>
                  <a:close/>
                </a:path>
              </a:pathLst>
            </a:custGeom>
            <a:solidFill>
              <a:srgbClr val="C4230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8" name="Google Shape;38;p18"/>
            <p:cNvSpPr/>
            <p:nvPr/>
          </p:nvSpPr>
          <p:spPr>
            <a:xfrm>
              <a:off x="19140488" y="13674"/>
              <a:ext cx="5662786" cy="691998"/>
            </a:xfrm>
            <a:prstGeom prst="rect">
              <a:avLst/>
            </a:prstGeom>
            <a:solidFill>
              <a:srgbClr val="EE9C3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39" name="Google Shape;39;p18"/>
          <p:cNvGrpSpPr/>
          <p:nvPr/>
        </p:nvGrpSpPr>
        <p:grpSpPr>
          <a:xfrm>
            <a:off x="968375" y="6170613"/>
            <a:ext cx="914400" cy="533400"/>
            <a:chOff x="518032" y="978681"/>
            <a:chExt cx="4572000" cy="2667393"/>
          </a:xfrm>
        </p:grpSpPr>
        <p:sp>
          <p:nvSpPr>
            <p:cNvPr id="40" name="Google Shape;40;p18"/>
            <p:cNvSpPr/>
            <p:nvPr/>
          </p:nvSpPr>
          <p:spPr>
            <a:xfrm>
              <a:off x="3296157" y="978681"/>
              <a:ext cx="1143000" cy="261974"/>
            </a:xfrm>
            <a:prstGeom prst="rect">
              <a:avLst/>
            </a:prstGeom>
            <a:solidFill>
              <a:srgbClr val="A100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1" name="Google Shape;41;p18"/>
            <p:cNvSpPr/>
            <p:nvPr/>
          </p:nvSpPr>
          <p:spPr>
            <a:xfrm>
              <a:off x="518032" y="1922794"/>
              <a:ext cx="4572000" cy="1723280"/>
            </a:xfrm>
            <a:custGeom>
              <a:rect b="b" l="l" r="r" t="t"/>
              <a:pathLst>
                <a:path extrusionOk="0" h="1544" w="4127">
                  <a:moveTo>
                    <a:pt x="640" y="229"/>
                  </a:moveTo>
                  <a:lnTo>
                    <a:pt x="622" y="229"/>
                  </a:lnTo>
                  <a:lnTo>
                    <a:pt x="603" y="230"/>
                  </a:lnTo>
                  <a:lnTo>
                    <a:pt x="581" y="233"/>
                  </a:lnTo>
                  <a:lnTo>
                    <a:pt x="553" y="235"/>
                  </a:lnTo>
                  <a:lnTo>
                    <a:pt x="521" y="241"/>
                  </a:lnTo>
                  <a:lnTo>
                    <a:pt x="521" y="947"/>
                  </a:lnTo>
                  <a:lnTo>
                    <a:pt x="538" y="949"/>
                  </a:lnTo>
                  <a:lnTo>
                    <a:pt x="553" y="949"/>
                  </a:lnTo>
                  <a:lnTo>
                    <a:pt x="566" y="949"/>
                  </a:lnTo>
                  <a:lnTo>
                    <a:pt x="578" y="949"/>
                  </a:lnTo>
                  <a:lnTo>
                    <a:pt x="630" y="946"/>
                  </a:lnTo>
                  <a:lnTo>
                    <a:pt x="677" y="937"/>
                  </a:lnTo>
                  <a:lnTo>
                    <a:pt x="720" y="924"/>
                  </a:lnTo>
                  <a:lnTo>
                    <a:pt x="758" y="905"/>
                  </a:lnTo>
                  <a:lnTo>
                    <a:pt x="793" y="880"/>
                  </a:lnTo>
                  <a:lnTo>
                    <a:pt x="824" y="850"/>
                  </a:lnTo>
                  <a:lnTo>
                    <a:pt x="849" y="815"/>
                  </a:lnTo>
                  <a:lnTo>
                    <a:pt x="870" y="775"/>
                  </a:lnTo>
                  <a:lnTo>
                    <a:pt x="886" y="728"/>
                  </a:lnTo>
                  <a:lnTo>
                    <a:pt x="897" y="678"/>
                  </a:lnTo>
                  <a:lnTo>
                    <a:pt x="905" y="622"/>
                  </a:lnTo>
                  <a:lnTo>
                    <a:pt x="907" y="561"/>
                  </a:lnTo>
                  <a:lnTo>
                    <a:pt x="905" y="505"/>
                  </a:lnTo>
                  <a:lnTo>
                    <a:pt x="897" y="452"/>
                  </a:lnTo>
                  <a:lnTo>
                    <a:pt x="886" y="407"/>
                  </a:lnTo>
                  <a:lnTo>
                    <a:pt x="870" y="366"/>
                  </a:lnTo>
                  <a:lnTo>
                    <a:pt x="850" y="329"/>
                  </a:lnTo>
                  <a:lnTo>
                    <a:pt x="826" y="299"/>
                  </a:lnTo>
                  <a:lnTo>
                    <a:pt x="797" y="274"/>
                  </a:lnTo>
                  <a:lnTo>
                    <a:pt x="763" y="254"/>
                  </a:lnTo>
                  <a:lnTo>
                    <a:pt x="727" y="241"/>
                  </a:lnTo>
                  <a:lnTo>
                    <a:pt x="686" y="232"/>
                  </a:lnTo>
                  <a:lnTo>
                    <a:pt x="640" y="229"/>
                  </a:lnTo>
                  <a:close/>
                  <a:moveTo>
                    <a:pt x="413" y="3"/>
                  </a:moveTo>
                  <a:lnTo>
                    <a:pt x="521" y="3"/>
                  </a:lnTo>
                  <a:lnTo>
                    <a:pt x="521" y="143"/>
                  </a:lnTo>
                  <a:lnTo>
                    <a:pt x="566" y="117"/>
                  </a:lnTo>
                  <a:lnTo>
                    <a:pt x="607" y="93"/>
                  </a:lnTo>
                  <a:lnTo>
                    <a:pt x="643" y="74"/>
                  </a:lnTo>
                  <a:lnTo>
                    <a:pt x="677" y="57"/>
                  </a:lnTo>
                  <a:lnTo>
                    <a:pt x="707" y="44"/>
                  </a:lnTo>
                  <a:lnTo>
                    <a:pt x="735" y="33"/>
                  </a:lnTo>
                  <a:lnTo>
                    <a:pt x="761" y="24"/>
                  </a:lnTo>
                  <a:lnTo>
                    <a:pt x="785" y="18"/>
                  </a:lnTo>
                  <a:lnTo>
                    <a:pt x="809" y="13"/>
                  </a:lnTo>
                  <a:lnTo>
                    <a:pt x="831" y="10"/>
                  </a:lnTo>
                  <a:lnTo>
                    <a:pt x="855" y="9"/>
                  </a:lnTo>
                  <a:lnTo>
                    <a:pt x="879" y="8"/>
                  </a:lnTo>
                  <a:lnTo>
                    <a:pt x="931" y="12"/>
                  </a:lnTo>
                  <a:lnTo>
                    <a:pt x="980" y="23"/>
                  </a:lnTo>
                  <a:lnTo>
                    <a:pt x="1026" y="40"/>
                  </a:lnTo>
                  <a:lnTo>
                    <a:pt x="1070" y="64"/>
                  </a:lnTo>
                  <a:lnTo>
                    <a:pt x="1110" y="94"/>
                  </a:lnTo>
                  <a:lnTo>
                    <a:pt x="1148" y="130"/>
                  </a:lnTo>
                  <a:lnTo>
                    <a:pt x="1180" y="172"/>
                  </a:lnTo>
                  <a:lnTo>
                    <a:pt x="1209" y="218"/>
                  </a:lnTo>
                  <a:lnTo>
                    <a:pt x="1233" y="268"/>
                  </a:lnTo>
                  <a:lnTo>
                    <a:pt x="1252" y="324"/>
                  </a:lnTo>
                  <a:lnTo>
                    <a:pt x="1265" y="383"/>
                  </a:lnTo>
                  <a:lnTo>
                    <a:pt x="1274" y="446"/>
                  </a:lnTo>
                  <a:lnTo>
                    <a:pt x="1278" y="512"/>
                  </a:lnTo>
                  <a:lnTo>
                    <a:pt x="1274" y="578"/>
                  </a:lnTo>
                  <a:lnTo>
                    <a:pt x="1265" y="641"/>
                  </a:lnTo>
                  <a:lnTo>
                    <a:pt x="1252" y="701"/>
                  </a:lnTo>
                  <a:lnTo>
                    <a:pt x="1232" y="756"/>
                  </a:lnTo>
                  <a:lnTo>
                    <a:pt x="1205" y="809"/>
                  </a:lnTo>
                  <a:lnTo>
                    <a:pt x="1175" y="857"/>
                  </a:lnTo>
                  <a:lnTo>
                    <a:pt x="1140" y="901"/>
                  </a:lnTo>
                  <a:lnTo>
                    <a:pt x="1099" y="941"/>
                  </a:lnTo>
                  <a:lnTo>
                    <a:pt x="1054" y="976"/>
                  </a:lnTo>
                  <a:lnTo>
                    <a:pt x="1005" y="1006"/>
                  </a:lnTo>
                  <a:lnTo>
                    <a:pt x="951" y="1031"/>
                  </a:lnTo>
                  <a:lnTo>
                    <a:pt x="894" y="1051"/>
                  </a:lnTo>
                  <a:lnTo>
                    <a:pt x="831" y="1065"/>
                  </a:lnTo>
                  <a:lnTo>
                    <a:pt x="766" y="1074"/>
                  </a:lnTo>
                  <a:lnTo>
                    <a:pt x="696" y="1078"/>
                  </a:lnTo>
                  <a:lnTo>
                    <a:pt x="670" y="1078"/>
                  </a:lnTo>
                  <a:lnTo>
                    <a:pt x="637" y="1076"/>
                  </a:lnTo>
                  <a:lnTo>
                    <a:pt x="601" y="1074"/>
                  </a:lnTo>
                  <a:lnTo>
                    <a:pt x="561" y="1071"/>
                  </a:lnTo>
                  <a:lnTo>
                    <a:pt x="521" y="1068"/>
                  </a:lnTo>
                  <a:lnTo>
                    <a:pt x="521" y="1408"/>
                  </a:lnTo>
                  <a:lnTo>
                    <a:pt x="692" y="1447"/>
                  </a:lnTo>
                  <a:lnTo>
                    <a:pt x="692" y="1544"/>
                  </a:lnTo>
                  <a:lnTo>
                    <a:pt x="18" y="1544"/>
                  </a:lnTo>
                  <a:lnTo>
                    <a:pt x="18" y="1447"/>
                  </a:lnTo>
                  <a:lnTo>
                    <a:pt x="171" y="1408"/>
                  </a:lnTo>
                  <a:lnTo>
                    <a:pt x="171" y="229"/>
                  </a:lnTo>
                  <a:lnTo>
                    <a:pt x="0" y="229"/>
                  </a:lnTo>
                  <a:lnTo>
                    <a:pt x="0" y="128"/>
                  </a:lnTo>
                  <a:lnTo>
                    <a:pt x="413" y="3"/>
                  </a:lnTo>
                  <a:close/>
                  <a:moveTo>
                    <a:pt x="3711" y="0"/>
                  </a:moveTo>
                  <a:lnTo>
                    <a:pt x="3770" y="3"/>
                  </a:lnTo>
                  <a:lnTo>
                    <a:pt x="3825" y="9"/>
                  </a:lnTo>
                  <a:lnTo>
                    <a:pt x="3876" y="20"/>
                  </a:lnTo>
                  <a:lnTo>
                    <a:pt x="3923" y="34"/>
                  </a:lnTo>
                  <a:lnTo>
                    <a:pt x="3965" y="53"/>
                  </a:lnTo>
                  <a:lnTo>
                    <a:pt x="4004" y="75"/>
                  </a:lnTo>
                  <a:lnTo>
                    <a:pt x="4036" y="100"/>
                  </a:lnTo>
                  <a:lnTo>
                    <a:pt x="4064" y="129"/>
                  </a:lnTo>
                  <a:lnTo>
                    <a:pt x="4086" y="160"/>
                  </a:lnTo>
                  <a:lnTo>
                    <a:pt x="4103" y="194"/>
                  </a:lnTo>
                  <a:lnTo>
                    <a:pt x="4113" y="232"/>
                  </a:lnTo>
                  <a:lnTo>
                    <a:pt x="4117" y="271"/>
                  </a:lnTo>
                  <a:lnTo>
                    <a:pt x="4114" y="304"/>
                  </a:lnTo>
                  <a:lnTo>
                    <a:pt x="4105" y="334"/>
                  </a:lnTo>
                  <a:lnTo>
                    <a:pt x="4091" y="362"/>
                  </a:lnTo>
                  <a:lnTo>
                    <a:pt x="4074" y="387"/>
                  </a:lnTo>
                  <a:lnTo>
                    <a:pt x="4051" y="407"/>
                  </a:lnTo>
                  <a:lnTo>
                    <a:pt x="4025" y="423"/>
                  </a:lnTo>
                  <a:lnTo>
                    <a:pt x="3995" y="436"/>
                  </a:lnTo>
                  <a:lnTo>
                    <a:pt x="3961" y="443"/>
                  </a:lnTo>
                  <a:lnTo>
                    <a:pt x="3925" y="446"/>
                  </a:lnTo>
                  <a:lnTo>
                    <a:pt x="3891" y="444"/>
                  </a:lnTo>
                  <a:lnTo>
                    <a:pt x="3859" y="438"/>
                  </a:lnTo>
                  <a:lnTo>
                    <a:pt x="3826" y="428"/>
                  </a:lnTo>
                  <a:lnTo>
                    <a:pt x="3792" y="413"/>
                  </a:lnTo>
                  <a:lnTo>
                    <a:pt x="3757" y="394"/>
                  </a:lnTo>
                  <a:lnTo>
                    <a:pt x="3757" y="114"/>
                  </a:lnTo>
                  <a:lnTo>
                    <a:pt x="3711" y="125"/>
                  </a:lnTo>
                  <a:lnTo>
                    <a:pt x="3668" y="140"/>
                  </a:lnTo>
                  <a:lnTo>
                    <a:pt x="3631" y="162"/>
                  </a:lnTo>
                  <a:lnTo>
                    <a:pt x="3597" y="187"/>
                  </a:lnTo>
                  <a:lnTo>
                    <a:pt x="3568" y="218"/>
                  </a:lnTo>
                  <a:lnTo>
                    <a:pt x="3543" y="253"/>
                  </a:lnTo>
                  <a:lnTo>
                    <a:pt x="3523" y="294"/>
                  </a:lnTo>
                  <a:lnTo>
                    <a:pt x="3508" y="339"/>
                  </a:lnTo>
                  <a:lnTo>
                    <a:pt x="3497" y="391"/>
                  </a:lnTo>
                  <a:lnTo>
                    <a:pt x="3489" y="447"/>
                  </a:lnTo>
                  <a:lnTo>
                    <a:pt x="3487" y="507"/>
                  </a:lnTo>
                  <a:lnTo>
                    <a:pt x="3489" y="565"/>
                  </a:lnTo>
                  <a:lnTo>
                    <a:pt x="3497" y="617"/>
                  </a:lnTo>
                  <a:lnTo>
                    <a:pt x="3509" y="667"/>
                  </a:lnTo>
                  <a:lnTo>
                    <a:pt x="3526" y="712"/>
                  </a:lnTo>
                  <a:lnTo>
                    <a:pt x="3547" y="753"/>
                  </a:lnTo>
                  <a:lnTo>
                    <a:pt x="3571" y="790"/>
                  </a:lnTo>
                  <a:lnTo>
                    <a:pt x="3600" y="821"/>
                  </a:lnTo>
                  <a:lnTo>
                    <a:pt x="3632" y="847"/>
                  </a:lnTo>
                  <a:lnTo>
                    <a:pt x="3668" y="869"/>
                  </a:lnTo>
                  <a:lnTo>
                    <a:pt x="3707" y="885"/>
                  </a:lnTo>
                  <a:lnTo>
                    <a:pt x="3750" y="894"/>
                  </a:lnTo>
                  <a:lnTo>
                    <a:pt x="3795" y="897"/>
                  </a:lnTo>
                  <a:lnTo>
                    <a:pt x="3821" y="896"/>
                  </a:lnTo>
                  <a:lnTo>
                    <a:pt x="3847" y="894"/>
                  </a:lnTo>
                  <a:lnTo>
                    <a:pt x="3874" y="889"/>
                  </a:lnTo>
                  <a:lnTo>
                    <a:pt x="3901" y="881"/>
                  </a:lnTo>
                  <a:lnTo>
                    <a:pt x="3931" y="872"/>
                  </a:lnTo>
                  <a:lnTo>
                    <a:pt x="3964" y="861"/>
                  </a:lnTo>
                  <a:lnTo>
                    <a:pt x="3999" y="846"/>
                  </a:lnTo>
                  <a:lnTo>
                    <a:pt x="4036" y="830"/>
                  </a:lnTo>
                  <a:lnTo>
                    <a:pt x="4079" y="810"/>
                  </a:lnTo>
                  <a:lnTo>
                    <a:pt x="4127" y="787"/>
                  </a:lnTo>
                  <a:lnTo>
                    <a:pt x="4127" y="976"/>
                  </a:lnTo>
                  <a:lnTo>
                    <a:pt x="4069" y="1001"/>
                  </a:lnTo>
                  <a:lnTo>
                    <a:pt x="4016" y="1024"/>
                  </a:lnTo>
                  <a:lnTo>
                    <a:pt x="3966" y="1041"/>
                  </a:lnTo>
                  <a:lnTo>
                    <a:pt x="3919" y="1058"/>
                  </a:lnTo>
                  <a:lnTo>
                    <a:pt x="3874" y="1070"/>
                  </a:lnTo>
                  <a:lnTo>
                    <a:pt x="3830" y="1080"/>
                  </a:lnTo>
                  <a:lnTo>
                    <a:pt x="3786" y="1086"/>
                  </a:lnTo>
                  <a:lnTo>
                    <a:pt x="3742" y="1091"/>
                  </a:lnTo>
                  <a:lnTo>
                    <a:pt x="3697" y="1094"/>
                  </a:lnTo>
                  <a:lnTo>
                    <a:pt x="3651" y="1095"/>
                  </a:lnTo>
                  <a:lnTo>
                    <a:pt x="3588" y="1093"/>
                  </a:lnTo>
                  <a:lnTo>
                    <a:pt x="3530" y="1086"/>
                  </a:lnTo>
                  <a:lnTo>
                    <a:pt x="3476" y="1075"/>
                  </a:lnTo>
                  <a:lnTo>
                    <a:pt x="3426" y="1060"/>
                  </a:lnTo>
                  <a:lnTo>
                    <a:pt x="3378" y="1039"/>
                  </a:lnTo>
                  <a:lnTo>
                    <a:pt x="3334" y="1014"/>
                  </a:lnTo>
                  <a:lnTo>
                    <a:pt x="3294" y="984"/>
                  </a:lnTo>
                  <a:lnTo>
                    <a:pt x="3255" y="947"/>
                  </a:lnTo>
                  <a:lnTo>
                    <a:pt x="3219" y="907"/>
                  </a:lnTo>
                  <a:lnTo>
                    <a:pt x="3188" y="865"/>
                  </a:lnTo>
                  <a:lnTo>
                    <a:pt x="3162" y="820"/>
                  </a:lnTo>
                  <a:lnTo>
                    <a:pt x="3140" y="772"/>
                  </a:lnTo>
                  <a:lnTo>
                    <a:pt x="3124" y="722"/>
                  </a:lnTo>
                  <a:lnTo>
                    <a:pt x="3111" y="670"/>
                  </a:lnTo>
                  <a:lnTo>
                    <a:pt x="3104" y="616"/>
                  </a:lnTo>
                  <a:lnTo>
                    <a:pt x="3101" y="561"/>
                  </a:lnTo>
                  <a:lnTo>
                    <a:pt x="3105" y="494"/>
                  </a:lnTo>
                  <a:lnTo>
                    <a:pt x="3115" y="433"/>
                  </a:lnTo>
                  <a:lnTo>
                    <a:pt x="3130" y="373"/>
                  </a:lnTo>
                  <a:lnTo>
                    <a:pt x="3153" y="318"/>
                  </a:lnTo>
                  <a:lnTo>
                    <a:pt x="3179" y="267"/>
                  </a:lnTo>
                  <a:lnTo>
                    <a:pt x="3213" y="219"/>
                  </a:lnTo>
                  <a:lnTo>
                    <a:pt x="3250" y="175"/>
                  </a:lnTo>
                  <a:lnTo>
                    <a:pt x="3293" y="135"/>
                  </a:lnTo>
                  <a:lnTo>
                    <a:pt x="3341" y="102"/>
                  </a:lnTo>
                  <a:lnTo>
                    <a:pt x="3392" y="72"/>
                  </a:lnTo>
                  <a:lnTo>
                    <a:pt x="3448" y="47"/>
                  </a:lnTo>
                  <a:lnTo>
                    <a:pt x="3508" y="27"/>
                  </a:lnTo>
                  <a:lnTo>
                    <a:pt x="3573" y="12"/>
                  </a:lnTo>
                  <a:lnTo>
                    <a:pt x="3640" y="3"/>
                  </a:lnTo>
                  <a:lnTo>
                    <a:pt x="3711" y="0"/>
                  </a:lnTo>
                  <a:close/>
                  <a:moveTo>
                    <a:pt x="2910" y="0"/>
                  </a:moveTo>
                  <a:lnTo>
                    <a:pt x="2948" y="4"/>
                  </a:lnTo>
                  <a:lnTo>
                    <a:pt x="2983" y="14"/>
                  </a:lnTo>
                  <a:lnTo>
                    <a:pt x="3014" y="30"/>
                  </a:lnTo>
                  <a:lnTo>
                    <a:pt x="3040" y="52"/>
                  </a:lnTo>
                  <a:lnTo>
                    <a:pt x="3063" y="78"/>
                  </a:lnTo>
                  <a:lnTo>
                    <a:pt x="3079" y="109"/>
                  </a:lnTo>
                  <a:lnTo>
                    <a:pt x="3089" y="142"/>
                  </a:lnTo>
                  <a:lnTo>
                    <a:pt x="3093" y="178"/>
                  </a:lnTo>
                  <a:lnTo>
                    <a:pt x="3091" y="203"/>
                  </a:lnTo>
                  <a:lnTo>
                    <a:pt x="3088" y="227"/>
                  </a:lnTo>
                  <a:lnTo>
                    <a:pt x="3081" y="252"/>
                  </a:lnTo>
                  <a:lnTo>
                    <a:pt x="3071" y="277"/>
                  </a:lnTo>
                  <a:lnTo>
                    <a:pt x="3060" y="303"/>
                  </a:lnTo>
                  <a:lnTo>
                    <a:pt x="3044" y="331"/>
                  </a:lnTo>
                  <a:lnTo>
                    <a:pt x="3025" y="361"/>
                  </a:lnTo>
                  <a:lnTo>
                    <a:pt x="3004" y="393"/>
                  </a:lnTo>
                  <a:lnTo>
                    <a:pt x="2978" y="429"/>
                  </a:lnTo>
                  <a:lnTo>
                    <a:pt x="2948" y="468"/>
                  </a:lnTo>
                  <a:lnTo>
                    <a:pt x="2914" y="512"/>
                  </a:lnTo>
                  <a:lnTo>
                    <a:pt x="2876" y="561"/>
                  </a:lnTo>
                  <a:lnTo>
                    <a:pt x="2472" y="1078"/>
                  </a:lnTo>
                  <a:lnTo>
                    <a:pt x="2182" y="1078"/>
                  </a:lnTo>
                  <a:lnTo>
                    <a:pt x="2182" y="424"/>
                  </a:lnTo>
                  <a:lnTo>
                    <a:pt x="1784" y="1078"/>
                  </a:lnTo>
                  <a:lnTo>
                    <a:pt x="1518" y="1078"/>
                  </a:lnTo>
                  <a:lnTo>
                    <a:pt x="1518" y="234"/>
                  </a:lnTo>
                  <a:lnTo>
                    <a:pt x="1313" y="214"/>
                  </a:lnTo>
                  <a:lnTo>
                    <a:pt x="1313" y="118"/>
                  </a:lnTo>
                  <a:lnTo>
                    <a:pt x="1690" y="25"/>
                  </a:lnTo>
                  <a:lnTo>
                    <a:pt x="1832" y="25"/>
                  </a:lnTo>
                  <a:lnTo>
                    <a:pt x="1832" y="713"/>
                  </a:lnTo>
                  <a:lnTo>
                    <a:pt x="2247" y="25"/>
                  </a:lnTo>
                  <a:lnTo>
                    <a:pt x="2497" y="25"/>
                  </a:lnTo>
                  <a:lnTo>
                    <a:pt x="2497" y="822"/>
                  </a:lnTo>
                  <a:lnTo>
                    <a:pt x="2759" y="473"/>
                  </a:lnTo>
                  <a:lnTo>
                    <a:pt x="2759" y="62"/>
                  </a:lnTo>
                  <a:lnTo>
                    <a:pt x="2779" y="44"/>
                  </a:lnTo>
                  <a:lnTo>
                    <a:pt x="2806" y="27"/>
                  </a:lnTo>
                  <a:lnTo>
                    <a:pt x="2837" y="13"/>
                  </a:lnTo>
                  <a:lnTo>
                    <a:pt x="2872" y="4"/>
                  </a:lnTo>
                  <a:lnTo>
                    <a:pt x="291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
        <p:nvSpPr>
          <p:cNvPr id="42" name="Google Shape;42;p18"/>
          <p:cNvSpPr txBox="1"/>
          <p:nvPr>
            <p:ph type="ctrTitle"/>
          </p:nvPr>
        </p:nvSpPr>
        <p:spPr>
          <a:xfrm>
            <a:off x="1895475" y="838200"/>
            <a:ext cx="5343525" cy="9144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SzPts val="1400"/>
              <a:buNone/>
              <a:defRPr b="1" i="1" sz="3200">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8"/>
          <p:cNvSpPr txBox="1"/>
          <p:nvPr>
            <p:ph idx="1" type="subTitle"/>
          </p:nvPr>
        </p:nvSpPr>
        <p:spPr>
          <a:xfrm>
            <a:off x="1895475" y="1828799"/>
            <a:ext cx="5343525" cy="914401"/>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SzPts val="3200"/>
              <a:buFont typeface="Georgia"/>
              <a:buNone/>
              <a:defRPr sz="3200">
                <a:solidFill>
                  <a:schemeClr val="lt1"/>
                </a:solidFill>
                <a:latin typeface="Georgia"/>
                <a:ea typeface="Georgia"/>
                <a:cs typeface="Georgia"/>
                <a:sym typeface="Georgia"/>
              </a:defRPr>
            </a:lvl1pPr>
            <a:lvl2pPr lvl="1" algn="l">
              <a:spcBef>
                <a:spcPts val="0"/>
              </a:spcBef>
              <a:spcAft>
                <a:spcPts val="0"/>
              </a:spcAft>
              <a:buSzPts val="1800"/>
              <a:buNone/>
              <a:defRPr sz="1800">
                <a:solidFill>
                  <a:schemeClr val="lt1"/>
                </a:solidFill>
                <a:latin typeface="Georgia"/>
                <a:ea typeface="Georgia"/>
                <a:cs typeface="Georgia"/>
                <a:sym typeface="Georgia"/>
              </a:defRPr>
            </a:lvl2pPr>
            <a:lvl3pPr lvl="2" algn="l">
              <a:spcBef>
                <a:spcPts val="900"/>
              </a:spcBef>
              <a:spcAft>
                <a:spcPts val="0"/>
              </a:spcAft>
              <a:buSzPts val="1800"/>
              <a:buNone/>
              <a:defRPr sz="1800">
                <a:solidFill>
                  <a:schemeClr val="lt1"/>
                </a:solidFill>
                <a:latin typeface="Georgia"/>
                <a:ea typeface="Georgia"/>
                <a:cs typeface="Georgia"/>
                <a:sym typeface="Georgia"/>
              </a:defRPr>
            </a:lvl3pPr>
            <a:lvl4pPr lvl="3" algn="l">
              <a:spcBef>
                <a:spcPts val="900"/>
              </a:spcBef>
              <a:spcAft>
                <a:spcPts val="0"/>
              </a:spcAft>
              <a:buSzPts val="1800"/>
              <a:buNone/>
              <a:defRPr sz="1800">
                <a:solidFill>
                  <a:schemeClr val="lt1"/>
                </a:solidFill>
                <a:latin typeface="Georgia"/>
                <a:ea typeface="Georgia"/>
                <a:cs typeface="Georgia"/>
                <a:sym typeface="Georgia"/>
              </a:defRPr>
            </a:lvl4pPr>
            <a:lvl5pPr lvl="4" algn="l">
              <a:spcBef>
                <a:spcPts val="900"/>
              </a:spcBef>
              <a:spcAft>
                <a:spcPts val="0"/>
              </a:spcAft>
              <a:buSzPts val="1800"/>
              <a:buNone/>
              <a:defRPr sz="1800">
                <a:solidFill>
                  <a:schemeClr val="lt1"/>
                </a:solidFill>
                <a:latin typeface="Georgia"/>
                <a:ea typeface="Georgia"/>
                <a:cs typeface="Georgia"/>
                <a:sym typeface="Georgia"/>
              </a:defRPr>
            </a:lvl5pPr>
            <a:lvl6pPr lvl="5" algn="l">
              <a:lnSpc>
                <a:spcPct val="100000"/>
              </a:lnSpc>
              <a:spcBef>
                <a:spcPts val="900"/>
              </a:spcBef>
              <a:spcAft>
                <a:spcPts val="0"/>
              </a:spcAft>
              <a:buSzPts val="1800"/>
              <a:buNone/>
              <a:defRPr sz="1800">
                <a:solidFill>
                  <a:schemeClr val="lt1"/>
                </a:solidFill>
                <a:latin typeface="Georgia"/>
                <a:ea typeface="Georgia"/>
                <a:cs typeface="Georgia"/>
                <a:sym typeface="Georgia"/>
              </a:defRPr>
            </a:lvl6pPr>
            <a:lvl7pPr lvl="6" algn="l">
              <a:lnSpc>
                <a:spcPct val="100000"/>
              </a:lnSpc>
              <a:spcBef>
                <a:spcPts val="900"/>
              </a:spcBef>
              <a:spcAft>
                <a:spcPts val="0"/>
              </a:spcAft>
              <a:buClr>
                <a:schemeClr val="lt1"/>
              </a:buClr>
              <a:buSzPts val="1800"/>
              <a:buNone/>
              <a:defRPr sz="1800">
                <a:solidFill>
                  <a:schemeClr val="lt1"/>
                </a:solidFill>
                <a:latin typeface="Georgia"/>
                <a:ea typeface="Georgia"/>
                <a:cs typeface="Georgia"/>
                <a:sym typeface="Georgia"/>
              </a:defRPr>
            </a:lvl7pPr>
            <a:lvl8pPr lvl="7" algn="l">
              <a:lnSpc>
                <a:spcPct val="100000"/>
              </a:lnSpc>
              <a:spcBef>
                <a:spcPts val="900"/>
              </a:spcBef>
              <a:spcAft>
                <a:spcPts val="0"/>
              </a:spcAft>
              <a:buClr>
                <a:schemeClr val="lt1"/>
              </a:buClr>
              <a:buSzPts val="1800"/>
              <a:buNone/>
              <a:defRPr sz="1800">
                <a:solidFill>
                  <a:schemeClr val="lt1"/>
                </a:solidFill>
                <a:latin typeface="Georgia"/>
                <a:ea typeface="Georgia"/>
                <a:cs typeface="Georgia"/>
                <a:sym typeface="Georgia"/>
              </a:defRPr>
            </a:lvl8pPr>
            <a:lvl9pPr lvl="8" algn="l">
              <a:lnSpc>
                <a:spcPct val="100000"/>
              </a:lnSpc>
              <a:spcBef>
                <a:spcPts val="900"/>
              </a:spcBef>
              <a:spcAft>
                <a:spcPts val="900"/>
              </a:spcAft>
              <a:buClr>
                <a:schemeClr val="lt1"/>
              </a:buClr>
              <a:buSzPts val="1800"/>
              <a:buNone/>
              <a:defRPr sz="1800">
                <a:solidFill>
                  <a:schemeClr val="lt1"/>
                </a:solidFill>
                <a:latin typeface="Georgia"/>
                <a:ea typeface="Georgia"/>
                <a:cs typeface="Georgia"/>
                <a:sym typeface="Georgia"/>
              </a:defRPr>
            </a:lvl9pPr>
          </a:lstStyle>
          <a:p/>
        </p:txBody>
      </p:sp>
      <p:sp>
        <p:nvSpPr>
          <p:cNvPr id="44" name="Google Shape;44;p18"/>
          <p:cNvSpPr txBox="1"/>
          <p:nvPr>
            <p:ph idx="2" type="body"/>
          </p:nvPr>
        </p:nvSpPr>
        <p:spPr>
          <a:xfrm>
            <a:off x="1895475" y="374904"/>
            <a:ext cx="4105656" cy="146304"/>
          </a:xfrm>
          <a:prstGeom prst="rect">
            <a:avLst/>
          </a:prstGeom>
          <a:noFill/>
          <a:ln>
            <a:noFill/>
          </a:ln>
        </p:spPr>
        <p:txBody>
          <a:bodyPr anchorCtr="0" anchor="t" bIns="0" lIns="0" spcFirstLastPara="1" rIns="0" wrap="square" tIns="0">
            <a:noAutofit/>
          </a:bodyPr>
          <a:lstStyle>
            <a:lvl1pPr indent="-228600" lvl="0" marL="457200" algn="l">
              <a:spcBef>
                <a:spcPts val="0"/>
              </a:spcBef>
              <a:spcAft>
                <a:spcPts val="0"/>
              </a:spcAft>
              <a:buSzPts val="1400"/>
              <a:buNone/>
              <a:defRPr sz="1100">
                <a:solidFill>
                  <a:schemeClr val="lt1"/>
                </a:solidFill>
                <a:latin typeface="Arial"/>
                <a:ea typeface="Arial"/>
                <a:cs typeface="Arial"/>
                <a:sym typeface="Arial"/>
              </a:defRPr>
            </a:lvl1pPr>
            <a:lvl2pPr indent="-292100" lvl="1" marL="914400" algn="l">
              <a:spcBef>
                <a:spcPts val="900"/>
              </a:spcBef>
              <a:spcAft>
                <a:spcPts val="0"/>
              </a:spcAft>
              <a:buSzPts val="1000"/>
              <a:buChar char="•"/>
              <a:defRPr sz="1000">
                <a:solidFill>
                  <a:schemeClr val="lt1"/>
                </a:solidFill>
                <a:latin typeface="Arial"/>
                <a:ea typeface="Arial"/>
                <a:cs typeface="Arial"/>
                <a:sym typeface="Arial"/>
              </a:defRPr>
            </a:lvl2pPr>
            <a:lvl3pPr indent="-292100" lvl="2" marL="1371600" algn="l">
              <a:spcBef>
                <a:spcPts val="900"/>
              </a:spcBef>
              <a:spcAft>
                <a:spcPts val="0"/>
              </a:spcAft>
              <a:buSzPts val="1000"/>
              <a:buChar char="-"/>
              <a:defRPr sz="1000">
                <a:solidFill>
                  <a:schemeClr val="lt1"/>
                </a:solidFill>
                <a:latin typeface="Arial"/>
                <a:ea typeface="Arial"/>
                <a:cs typeface="Arial"/>
                <a:sym typeface="Arial"/>
              </a:defRPr>
            </a:lvl3pPr>
            <a:lvl4pPr indent="-292100" lvl="3" marL="1828800" algn="l">
              <a:spcBef>
                <a:spcPts val="900"/>
              </a:spcBef>
              <a:spcAft>
                <a:spcPts val="0"/>
              </a:spcAft>
              <a:buSzPts val="1000"/>
              <a:buChar char="◦"/>
              <a:defRPr sz="1000">
                <a:solidFill>
                  <a:schemeClr val="lt1"/>
                </a:solidFill>
                <a:latin typeface="Arial"/>
                <a:ea typeface="Arial"/>
                <a:cs typeface="Arial"/>
                <a:sym typeface="Arial"/>
              </a:defRPr>
            </a:lvl4pPr>
            <a:lvl5pPr indent="-292100" lvl="4" marL="2286000" algn="l">
              <a:spcBef>
                <a:spcPts val="900"/>
              </a:spcBef>
              <a:spcAft>
                <a:spcPts val="0"/>
              </a:spcAft>
              <a:buSzPts val="1000"/>
              <a:buChar char="›"/>
              <a:defRPr sz="1000">
                <a:solidFill>
                  <a:schemeClr val="lt1"/>
                </a:solidFill>
                <a:latin typeface="Arial"/>
                <a:ea typeface="Arial"/>
                <a:cs typeface="Arial"/>
                <a:sym typeface="Arial"/>
              </a:defRPr>
            </a:lvl5pPr>
            <a:lvl6pPr indent="-342900" lvl="5" marL="2743200" algn="l">
              <a:lnSpc>
                <a:spcPct val="100000"/>
              </a:lnSpc>
              <a:spcBef>
                <a:spcPts val="900"/>
              </a:spcBef>
              <a:spcAft>
                <a:spcPts val="0"/>
              </a:spcAft>
              <a:buSzPts val="1800"/>
              <a:buAutoNum type="arabicPeriod"/>
              <a:defRPr/>
            </a:lvl6pPr>
            <a:lvl7pPr indent="-342900" lvl="6" marL="3200400" algn="l">
              <a:lnSpc>
                <a:spcPct val="100000"/>
              </a:lnSpc>
              <a:spcBef>
                <a:spcPts val="900"/>
              </a:spcBef>
              <a:spcAft>
                <a:spcPts val="0"/>
              </a:spcAft>
              <a:buClr>
                <a:schemeClr val="dk1"/>
              </a:buClr>
              <a:buSzPts val="1800"/>
              <a:buAutoNum type="alphaLcPeriod"/>
              <a:defRPr/>
            </a:lvl7pPr>
            <a:lvl8pPr indent="-342900" lvl="7" marL="3657600" algn="l">
              <a:lnSpc>
                <a:spcPct val="100000"/>
              </a:lnSpc>
              <a:spcBef>
                <a:spcPts val="900"/>
              </a:spcBef>
              <a:spcAft>
                <a:spcPts val="0"/>
              </a:spcAft>
              <a:buClr>
                <a:schemeClr val="dk1"/>
              </a:buClr>
              <a:buSzPts val="1800"/>
              <a:buAutoNum type="romanLcPeriod"/>
              <a:defRPr/>
            </a:lvl8pPr>
            <a:lvl9pPr indent="-228600" lvl="8" marL="4114800" algn="l">
              <a:lnSpc>
                <a:spcPct val="100000"/>
              </a:lnSpc>
              <a:spcBef>
                <a:spcPts val="900"/>
              </a:spcBef>
              <a:spcAft>
                <a:spcPts val="900"/>
              </a:spcAft>
              <a:buClr>
                <a:schemeClr val="dk2"/>
              </a:buClr>
              <a:buSzPts val="18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One">
  <p:cSld name="Content: One">
    <p:spTree>
      <p:nvGrpSpPr>
        <p:cNvPr id="45" name="Shape 45"/>
        <p:cNvGrpSpPr/>
        <p:nvPr/>
      </p:nvGrpSpPr>
      <p:grpSpPr>
        <a:xfrm>
          <a:off x="0" y="0"/>
          <a:ext cx="0" cy="0"/>
          <a:chOff x="0" y="0"/>
          <a:chExt cx="0" cy="0"/>
        </a:xfrm>
      </p:grpSpPr>
      <p:sp>
        <p:nvSpPr>
          <p:cNvPr id="46" name="Google Shape;46;p19"/>
          <p:cNvSpPr txBox="1"/>
          <p:nvPr/>
        </p:nvSpPr>
        <p:spPr>
          <a:xfrm>
            <a:off x="533400" y="6477000"/>
            <a:ext cx="2590800" cy="1524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lang="it-IT" sz="1000">
                <a:solidFill>
                  <a:schemeClr val="dk1"/>
                </a:solidFill>
                <a:latin typeface="Arial"/>
                <a:ea typeface="Arial"/>
                <a:cs typeface="Arial"/>
                <a:sym typeface="Arial"/>
              </a:rPr>
              <a:t>PwC</a:t>
            </a:r>
            <a:endParaRPr/>
          </a:p>
        </p:txBody>
      </p:sp>
      <p:cxnSp>
        <p:nvCxnSpPr>
          <p:cNvPr id="47" name="Google Shape;47;p19"/>
          <p:cNvCxnSpPr/>
          <p:nvPr/>
        </p:nvCxnSpPr>
        <p:spPr>
          <a:xfrm flipH="1" rot="10800000">
            <a:off x="381000" y="609600"/>
            <a:ext cx="8229600" cy="152400"/>
          </a:xfrm>
          <a:prstGeom prst="bentConnector2">
            <a:avLst/>
          </a:prstGeom>
          <a:noFill/>
          <a:ln cap="flat" cmpd="sng" w="12700">
            <a:solidFill>
              <a:schemeClr val="dk2"/>
            </a:solidFill>
            <a:prstDash val="solid"/>
            <a:round/>
            <a:headEnd len="sm" w="sm" type="none"/>
            <a:tailEnd len="sm" w="sm" type="none"/>
          </a:ln>
        </p:spPr>
      </p:cxnSp>
      <p:sp>
        <p:nvSpPr>
          <p:cNvPr id="48" name="Google Shape;48;p19"/>
          <p:cNvSpPr txBox="1"/>
          <p:nvPr>
            <p:ph type="title"/>
          </p:nvPr>
        </p:nvSpPr>
        <p:spPr>
          <a:xfrm>
            <a:off x="533400" y="685800"/>
            <a:ext cx="8077200" cy="914400"/>
          </a:xfrm>
          <a:prstGeom prst="rect">
            <a:avLst/>
          </a:prstGeom>
          <a:noFill/>
          <a:ln>
            <a:noFill/>
          </a:ln>
        </p:spPr>
        <p:txBody>
          <a:bodyPr anchorCtr="0" anchor="t"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19"/>
          <p:cNvSpPr txBox="1"/>
          <p:nvPr>
            <p:ph idx="1" type="body"/>
          </p:nvPr>
        </p:nvSpPr>
        <p:spPr>
          <a:xfrm>
            <a:off x="533400" y="1752600"/>
            <a:ext cx="8077200" cy="4419600"/>
          </a:xfrm>
          <a:prstGeom prst="rect">
            <a:avLst/>
          </a:prstGeom>
          <a:noFill/>
          <a:ln>
            <a:noFill/>
          </a:ln>
        </p:spPr>
        <p:txBody>
          <a:bodyPr anchorCtr="0" anchor="t" bIns="0" lIns="0" spcFirstLastPara="1" rIns="0" wrap="square" tIns="0">
            <a:noAutofit/>
          </a:bodyPr>
          <a:lstStyle>
            <a:lvl1pPr indent="-228600" lvl="0" marL="457200" algn="l">
              <a:spcBef>
                <a:spcPts val="0"/>
              </a:spcBef>
              <a:spcAft>
                <a:spcPts val="0"/>
              </a:spcAft>
              <a:buSzPts val="1400"/>
              <a:buNone/>
              <a:defRPr/>
            </a:lvl1pPr>
            <a:lvl2pPr indent="-342900" lvl="1" marL="914400" algn="l">
              <a:spcBef>
                <a:spcPts val="900"/>
              </a:spcBef>
              <a:spcAft>
                <a:spcPts val="0"/>
              </a:spcAft>
              <a:buSzPts val="1800"/>
              <a:buChar char="•"/>
              <a:defRPr/>
            </a:lvl2pPr>
            <a:lvl3pPr indent="-342900" lvl="2" marL="1371600" algn="l">
              <a:spcBef>
                <a:spcPts val="900"/>
              </a:spcBef>
              <a:spcAft>
                <a:spcPts val="0"/>
              </a:spcAft>
              <a:buSzPts val="1800"/>
              <a:buChar char="-"/>
              <a:defRPr/>
            </a:lvl3pPr>
            <a:lvl4pPr indent="-342900" lvl="3" marL="1828800" algn="l">
              <a:spcBef>
                <a:spcPts val="900"/>
              </a:spcBef>
              <a:spcAft>
                <a:spcPts val="0"/>
              </a:spcAft>
              <a:buSzPts val="1800"/>
              <a:buChar char="◦"/>
              <a:defRPr/>
            </a:lvl4pPr>
            <a:lvl5pPr indent="-342900" lvl="4" marL="2286000" algn="l">
              <a:spcBef>
                <a:spcPts val="900"/>
              </a:spcBef>
              <a:spcAft>
                <a:spcPts val="0"/>
              </a:spcAft>
              <a:buSzPts val="1800"/>
              <a:buChar char="›"/>
              <a:defRPr/>
            </a:lvl5pPr>
            <a:lvl6pPr indent="-342900" lvl="5" marL="2743200" algn="l">
              <a:lnSpc>
                <a:spcPct val="100000"/>
              </a:lnSpc>
              <a:spcBef>
                <a:spcPts val="900"/>
              </a:spcBef>
              <a:spcAft>
                <a:spcPts val="0"/>
              </a:spcAft>
              <a:buSzPts val="1800"/>
              <a:buAutoNum type="arabicPeriod"/>
              <a:defRPr/>
            </a:lvl6pPr>
            <a:lvl7pPr indent="-342900" lvl="6" marL="3200400" algn="l">
              <a:lnSpc>
                <a:spcPct val="100000"/>
              </a:lnSpc>
              <a:spcBef>
                <a:spcPts val="900"/>
              </a:spcBef>
              <a:spcAft>
                <a:spcPts val="0"/>
              </a:spcAft>
              <a:buClr>
                <a:schemeClr val="dk1"/>
              </a:buClr>
              <a:buSzPts val="1800"/>
              <a:buAutoNum type="alphaLcPeriod"/>
              <a:defRPr/>
            </a:lvl7pPr>
            <a:lvl8pPr indent="-342900" lvl="7" marL="3657600" algn="l">
              <a:lnSpc>
                <a:spcPct val="100000"/>
              </a:lnSpc>
              <a:spcBef>
                <a:spcPts val="900"/>
              </a:spcBef>
              <a:spcAft>
                <a:spcPts val="0"/>
              </a:spcAft>
              <a:buClr>
                <a:schemeClr val="dk1"/>
              </a:buClr>
              <a:buSzPts val="1800"/>
              <a:buAutoNum type="romanLcPeriod"/>
              <a:defRPr/>
            </a:lvl8pPr>
            <a:lvl9pPr indent="-228600" lvl="8" marL="4114800" algn="l">
              <a:lnSpc>
                <a:spcPct val="100000"/>
              </a:lnSpc>
              <a:spcBef>
                <a:spcPts val="900"/>
              </a:spcBef>
              <a:spcAft>
                <a:spcPts val="900"/>
              </a:spcAft>
              <a:buClr>
                <a:schemeClr val="dk2"/>
              </a:buClr>
              <a:buSzPts val="1800"/>
              <a:buNone/>
              <a:defRPr/>
            </a:lvl9pPr>
          </a:lstStyle>
          <a:p/>
        </p:txBody>
      </p:sp>
      <p:sp>
        <p:nvSpPr>
          <p:cNvPr id="50" name="Google Shape;50;p19"/>
          <p:cNvSpPr txBox="1"/>
          <p:nvPr>
            <p:ph idx="11" type="ftr"/>
          </p:nvPr>
        </p:nvSpPr>
        <p:spPr>
          <a:xfrm>
            <a:off x="533400" y="6324600"/>
            <a:ext cx="5257800" cy="152400"/>
          </a:xfrm>
          <a:prstGeom prst="rect">
            <a:avLst/>
          </a:prstGeom>
          <a:noFill/>
          <a:ln>
            <a:noFill/>
          </a:ln>
        </p:spPr>
        <p:txBody>
          <a:bodyPr anchorCtr="0" anchor="b" bIns="0" lIns="0" spcFirstLastPara="1" rIns="0" wrap="square" tIns="0">
            <a:noAutofit/>
          </a:bodyPr>
          <a:lstStyle>
            <a:lvl1pPr lvl="0" algn="l">
              <a:spcBef>
                <a:spcPts val="0"/>
              </a:spcBef>
              <a:spcAft>
                <a:spcPts val="0"/>
              </a:spcAft>
              <a:buSzPts val="1400"/>
              <a:buNone/>
              <a:defRPr sz="1000">
                <a:solidFill>
                  <a:schemeClr val="dk1"/>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19"/>
          <p:cNvSpPr txBox="1"/>
          <p:nvPr>
            <p:ph idx="12" type="sldNum"/>
          </p:nvPr>
        </p:nvSpPr>
        <p:spPr>
          <a:xfrm>
            <a:off x="7086600" y="6477000"/>
            <a:ext cx="1527175" cy="152400"/>
          </a:xfrm>
          <a:prstGeom prst="rect">
            <a:avLst/>
          </a:prstGeom>
          <a:noFill/>
          <a:ln>
            <a:noFill/>
          </a:ln>
        </p:spPr>
        <p:txBody>
          <a:bodyPr anchorCtr="0" anchor="t" bIns="0" lIns="0" spcFirstLastPara="1" rIns="0" wrap="square" tIns="0">
            <a:noAutofit/>
          </a:bodyPr>
          <a:lstStyle>
            <a:lvl1pPr indent="0" lvl="0" marL="0" marR="0" algn="r">
              <a:spcBef>
                <a:spcPts val="0"/>
              </a:spcBef>
              <a:buNone/>
              <a:defRPr sz="1000">
                <a:solidFill>
                  <a:schemeClr val="dk1"/>
                </a:solidFill>
                <a:latin typeface="Arial"/>
                <a:ea typeface="Arial"/>
                <a:cs typeface="Arial"/>
                <a:sym typeface="Arial"/>
              </a:defRPr>
            </a:lvl1pPr>
            <a:lvl2pPr indent="0" lvl="1" marL="0" marR="0" algn="r">
              <a:spcBef>
                <a:spcPts val="0"/>
              </a:spcBef>
              <a:buNone/>
              <a:defRPr sz="1000">
                <a:solidFill>
                  <a:schemeClr val="dk1"/>
                </a:solidFill>
                <a:latin typeface="Arial"/>
                <a:ea typeface="Arial"/>
                <a:cs typeface="Arial"/>
                <a:sym typeface="Arial"/>
              </a:defRPr>
            </a:lvl2pPr>
            <a:lvl3pPr indent="0" lvl="2" marL="0" marR="0" algn="r">
              <a:spcBef>
                <a:spcPts val="0"/>
              </a:spcBef>
              <a:buNone/>
              <a:defRPr sz="1000">
                <a:solidFill>
                  <a:schemeClr val="dk1"/>
                </a:solidFill>
                <a:latin typeface="Arial"/>
                <a:ea typeface="Arial"/>
                <a:cs typeface="Arial"/>
                <a:sym typeface="Arial"/>
              </a:defRPr>
            </a:lvl3pPr>
            <a:lvl4pPr indent="0" lvl="3" marL="0" marR="0" algn="r">
              <a:spcBef>
                <a:spcPts val="0"/>
              </a:spcBef>
              <a:buNone/>
              <a:defRPr sz="1000">
                <a:solidFill>
                  <a:schemeClr val="dk1"/>
                </a:solidFill>
                <a:latin typeface="Arial"/>
                <a:ea typeface="Arial"/>
                <a:cs typeface="Arial"/>
                <a:sym typeface="Arial"/>
              </a:defRPr>
            </a:lvl4pPr>
            <a:lvl5pPr indent="0" lvl="4" marL="0" marR="0" algn="r">
              <a:spcBef>
                <a:spcPts val="0"/>
              </a:spcBef>
              <a:buNone/>
              <a:defRPr sz="1000">
                <a:solidFill>
                  <a:schemeClr val="dk1"/>
                </a:solidFill>
                <a:latin typeface="Arial"/>
                <a:ea typeface="Arial"/>
                <a:cs typeface="Arial"/>
                <a:sym typeface="Arial"/>
              </a:defRPr>
            </a:lvl5pPr>
            <a:lvl6pPr indent="0" lvl="5" marL="0" marR="0" algn="r">
              <a:spcBef>
                <a:spcPts val="0"/>
              </a:spcBef>
              <a:buNone/>
              <a:defRPr sz="1000">
                <a:solidFill>
                  <a:schemeClr val="dk1"/>
                </a:solidFill>
                <a:latin typeface="Arial"/>
                <a:ea typeface="Arial"/>
                <a:cs typeface="Arial"/>
                <a:sym typeface="Arial"/>
              </a:defRPr>
            </a:lvl6pPr>
            <a:lvl7pPr indent="0" lvl="6" marL="0" marR="0" algn="r">
              <a:spcBef>
                <a:spcPts val="0"/>
              </a:spcBef>
              <a:buNone/>
              <a:defRPr sz="1000">
                <a:solidFill>
                  <a:schemeClr val="dk1"/>
                </a:solidFill>
                <a:latin typeface="Arial"/>
                <a:ea typeface="Arial"/>
                <a:cs typeface="Arial"/>
                <a:sym typeface="Arial"/>
              </a:defRPr>
            </a:lvl7pPr>
            <a:lvl8pPr indent="0" lvl="7" marL="0" marR="0" algn="r">
              <a:spcBef>
                <a:spcPts val="0"/>
              </a:spcBef>
              <a:buNone/>
              <a:defRPr sz="1000">
                <a:solidFill>
                  <a:schemeClr val="dk1"/>
                </a:solidFill>
                <a:latin typeface="Arial"/>
                <a:ea typeface="Arial"/>
                <a:cs typeface="Arial"/>
                <a:sym typeface="Arial"/>
              </a:defRPr>
            </a:lvl8pPr>
            <a:lvl9pPr indent="0" lvl="8" marL="0" marR="0" algn="r">
              <a:spcBef>
                <a:spcPts val="0"/>
              </a:spcBef>
              <a:buNone/>
              <a:defRPr sz="10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it-IT"/>
              <a:t>‹#›</a:t>
            </a:fld>
            <a:endParaRPr/>
          </a:p>
        </p:txBody>
      </p:sp>
      <p:sp>
        <p:nvSpPr>
          <p:cNvPr id="52" name="Google Shape;52;p19"/>
          <p:cNvSpPr txBox="1"/>
          <p:nvPr>
            <p:ph idx="10" type="dt"/>
          </p:nvPr>
        </p:nvSpPr>
        <p:spPr>
          <a:xfrm>
            <a:off x="7086600" y="6324600"/>
            <a:ext cx="1524000" cy="152400"/>
          </a:xfrm>
          <a:prstGeom prst="rect">
            <a:avLst/>
          </a:prstGeom>
          <a:noFill/>
          <a:ln>
            <a:noFill/>
          </a:ln>
        </p:spPr>
        <p:txBody>
          <a:bodyPr anchorCtr="0" anchor="t" bIns="0" lIns="0" spcFirstLastPara="1" rIns="0" wrap="square" tIns="0">
            <a:noAutofit/>
          </a:bodyPr>
          <a:lstStyle>
            <a:lvl1pPr lvl="0" algn="r">
              <a:spcBef>
                <a:spcPts val="0"/>
              </a:spcBef>
              <a:spcAft>
                <a:spcPts val="0"/>
              </a:spcAft>
              <a:buSzPts val="1400"/>
              <a:buNone/>
              <a:defRPr sz="1000">
                <a:solidFill>
                  <a:schemeClr val="dk1"/>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Two">
  <p:cSld name="Content: Two">
    <p:spTree>
      <p:nvGrpSpPr>
        <p:cNvPr id="53" name="Shape 53"/>
        <p:cNvGrpSpPr/>
        <p:nvPr/>
      </p:nvGrpSpPr>
      <p:grpSpPr>
        <a:xfrm>
          <a:off x="0" y="0"/>
          <a:ext cx="0" cy="0"/>
          <a:chOff x="0" y="0"/>
          <a:chExt cx="0" cy="0"/>
        </a:xfrm>
      </p:grpSpPr>
      <p:sp>
        <p:nvSpPr>
          <p:cNvPr id="54" name="Google Shape;54;p20"/>
          <p:cNvSpPr txBox="1"/>
          <p:nvPr/>
        </p:nvSpPr>
        <p:spPr>
          <a:xfrm>
            <a:off x="533400" y="6477000"/>
            <a:ext cx="2590800" cy="1524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lang="it-IT" sz="1000">
                <a:solidFill>
                  <a:schemeClr val="dk1"/>
                </a:solidFill>
                <a:latin typeface="Arial"/>
                <a:ea typeface="Arial"/>
                <a:cs typeface="Arial"/>
                <a:sym typeface="Arial"/>
              </a:rPr>
              <a:t>PwC</a:t>
            </a:r>
            <a:endParaRPr/>
          </a:p>
        </p:txBody>
      </p:sp>
      <p:cxnSp>
        <p:nvCxnSpPr>
          <p:cNvPr id="55" name="Google Shape;55;p20"/>
          <p:cNvCxnSpPr/>
          <p:nvPr/>
        </p:nvCxnSpPr>
        <p:spPr>
          <a:xfrm flipH="1" rot="10800000">
            <a:off x="381000" y="609600"/>
            <a:ext cx="8229600" cy="152400"/>
          </a:xfrm>
          <a:prstGeom prst="bentConnector2">
            <a:avLst/>
          </a:prstGeom>
          <a:noFill/>
          <a:ln cap="flat" cmpd="sng" w="12700">
            <a:solidFill>
              <a:schemeClr val="dk2"/>
            </a:solidFill>
            <a:prstDash val="solid"/>
            <a:round/>
            <a:headEnd len="sm" w="sm" type="none"/>
            <a:tailEnd len="sm" w="sm" type="none"/>
          </a:ln>
        </p:spPr>
      </p:cxnSp>
      <p:sp>
        <p:nvSpPr>
          <p:cNvPr id="56" name="Google Shape;56;p20"/>
          <p:cNvSpPr txBox="1"/>
          <p:nvPr>
            <p:ph type="title"/>
          </p:nvPr>
        </p:nvSpPr>
        <p:spPr>
          <a:xfrm>
            <a:off x="533400" y="685800"/>
            <a:ext cx="8077200" cy="914400"/>
          </a:xfrm>
          <a:prstGeom prst="rect">
            <a:avLst/>
          </a:prstGeom>
          <a:noFill/>
          <a:ln>
            <a:noFill/>
          </a:ln>
        </p:spPr>
        <p:txBody>
          <a:bodyPr anchorCtr="0" anchor="t"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20"/>
          <p:cNvSpPr txBox="1"/>
          <p:nvPr>
            <p:ph idx="1" type="body"/>
          </p:nvPr>
        </p:nvSpPr>
        <p:spPr>
          <a:xfrm>
            <a:off x="533400" y="1752601"/>
            <a:ext cx="3962400" cy="4419599"/>
          </a:xfrm>
          <a:prstGeom prst="rect">
            <a:avLst/>
          </a:prstGeom>
          <a:noFill/>
          <a:ln>
            <a:noFill/>
          </a:ln>
        </p:spPr>
        <p:txBody>
          <a:bodyPr anchorCtr="0" anchor="t" bIns="0" lIns="0" spcFirstLastPara="1" rIns="0" wrap="square" tIns="0">
            <a:noAutofit/>
          </a:bodyPr>
          <a:lstStyle>
            <a:lvl1pPr indent="-228600" lvl="0" marL="457200" algn="l">
              <a:spcBef>
                <a:spcPts val="0"/>
              </a:spcBef>
              <a:spcAft>
                <a:spcPts val="0"/>
              </a:spcAft>
              <a:buSzPts val="1400"/>
              <a:buNone/>
              <a:defRPr/>
            </a:lvl1pPr>
            <a:lvl2pPr indent="-342900" lvl="1" marL="914400" algn="l">
              <a:spcBef>
                <a:spcPts val="900"/>
              </a:spcBef>
              <a:spcAft>
                <a:spcPts val="0"/>
              </a:spcAft>
              <a:buSzPts val="1800"/>
              <a:buChar char="•"/>
              <a:defRPr/>
            </a:lvl2pPr>
            <a:lvl3pPr indent="-342900" lvl="2" marL="1371600" algn="l">
              <a:spcBef>
                <a:spcPts val="900"/>
              </a:spcBef>
              <a:spcAft>
                <a:spcPts val="0"/>
              </a:spcAft>
              <a:buSzPts val="1800"/>
              <a:buChar char="-"/>
              <a:defRPr/>
            </a:lvl3pPr>
            <a:lvl4pPr indent="-342900" lvl="3" marL="1828800" algn="l">
              <a:spcBef>
                <a:spcPts val="900"/>
              </a:spcBef>
              <a:spcAft>
                <a:spcPts val="0"/>
              </a:spcAft>
              <a:buSzPts val="1800"/>
              <a:buChar char="◦"/>
              <a:defRPr/>
            </a:lvl4pPr>
            <a:lvl5pPr indent="-342900" lvl="4" marL="2286000" algn="l">
              <a:spcBef>
                <a:spcPts val="900"/>
              </a:spcBef>
              <a:spcAft>
                <a:spcPts val="0"/>
              </a:spcAft>
              <a:buSzPts val="1800"/>
              <a:buChar char="›"/>
              <a:defRPr/>
            </a:lvl5pPr>
            <a:lvl6pPr indent="-342900" lvl="5" marL="2743200" algn="l">
              <a:lnSpc>
                <a:spcPct val="100000"/>
              </a:lnSpc>
              <a:spcBef>
                <a:spcPts val="900"/>
              </a:spcBef>
              <a:spcAft>
                <a:spcPts val="0"/>
              </a:spcAft>
              <a:buSzPts val="1800"/>
              <a:buAutoNum type="arabicPeriod"/>
              <a:defRPr/>
            </a:lvl6pPr>
            <a:lvl7pPr indent="-342900" lvl="6" marL="3200400" algn="l">
              <a:lnSpc>
                <a:spcPct val="100000"/>
              </a:lnSpc>
              <a:spcBef>
                <a:spcPts val="900"/>
              </a:spcBef>
              <a:spcAft>
                <a:spcPts val="0"/>
              </a:spcAft>
              <a:buClr>
                <a:schemeClr val="dk1"/>
              </a:buClr>
              <a:buSzPts val="1800"/>
              <a:buAutoNum type="alphaLcPeriod"/>
              <a:defRPr/>
            </a:lvl7pPr>
            <a:lvl8pPr indent="-342900" lvl="7" marL="3657600" algn="l">
              <a:lnSpc>
                <a:spcPct val="100000"/>
              </a:lnSpc>
              <a:spcBef>
                <a:spcPts val="900"/>
              </a:spcBef>
              <a:spcAft>
                <a:spcPts val="0"/>
              </a:spcAft>
              <a:buClr>
                <a:schemeClr val="dk1"/>
              </a:buClr>
              <a:buSzPts val="1800"/>
              <a:buAutoNum type="romanLcPeriod"/>
              <a:defRPr/>
            </a:lvl8pPr>
            <a:lvl9pPr indent="-228600" lvl="8" marL="4114800" algn="l">
              <a:lnSpc>
                <a:spcPct val="100000"/>
              </a:lnSpc>
              <a:spcBef>
                <a:spcPts val="900"/>
              </a:spcBef>
              <a:spcAft>
                <a:spcPts val="900"/>
              </a:spcAft>
              <a:buClr>
                <a:schemeClr val="dk2"/>
              </a:buClr>
              <a:buSzPts val="1800"/>
              <a:buNone/>
              <a:defRPr/>
            </a:lvl9pPr>
          </a:lstStyle>
          <a:p/>
        </p:txBody>
      </p:sp>
      <p:sp>
        <p:nvSpPr>
          <p:cNvPr id="58" name="Google Shape;58;p20"/>
          <p:cNvSpPr txBox="1"/>
          <p:nvPr>
            <p:ph idx="2" type="body"/>
          </p:nvPr>
        </p:nvSpPr>
        <p:spPr>
          <a:xfrm>
            <a:off x="4648201" y="1752600"/>
            <a:ext cx="3962399" cy="4419600"/>
          </a:xfrm>
          <a:prstGeom prst="rect">
            <a:avLst/>
          </a:prstGeom>
          <a:noFill/>
          <a:ln>
            <a:noFill/>
          </a:ln>
        </p:spPr>
        <p:txBody>
          <a:bodyPr anchorCtr="0" anchor="t" bIns="0" lIns="0" spcFirstLastPara="1" rIns="0" wrap="square" tIns="0">
            <a:noAutofit/>
          </a:bodyPr>
          <a:lstStyle>
            <a:lvl1pPr indent="-228600" lvl="0" marL="457200" algn="l">
              <a:spcBef>
                <a:spcPts val="0"/>
              </a:spcBef>
              <a:spcAft>
                <a:spcPts val="0"/>
              </a:spcAft>
              <a:buSzPts val="1400"/>
              <a:buNone/>
              <a:defRPr/>
            </a:lvl1pPr>
            <a:lvl2pPr indent="-342900" lvl="1" marL="914400" algn="l">
              <a:spcBef>
                <a:spcPts val="900"/>
              </a:spcBef>
              <a:spcAft>
                <a:spcPts val="0"/>
              </a:spcAft>
              <a:buSzPts val="1800"/>
              <a:buChar char="•"/>
              <a:defRPr/>
            </a:lvl2pPr>
            <a:lvl3pPr indent="-342900" lvl="2" marL="1371600" algn="l">
              <a:spcBef>
                <a:spcPts val="900"/>
              </a:spcBef>
              <a:spcAft>
                <a:spcPts val="0"/>
              </a:spcAft>
              <a:buSzPts val="1800"/>
              <a:buChar char="-"/>
              <a:defRPr/>
            </a:lvl3pPr>
            <a:lvl4pPr indent="-342900" lvl="3" marL="1828800" algn="l">
              <a:spcBef>
                <a:spcPts val="900"/>
              </a:spcBef>
              <a:spcAft>
                <a:spcPts val="0"/>
              </a:spcAft>
              <a:buSzPts val="1800"/>
              <a:buChar char="◦"/>
              <a:defRPr/>
            </a:lvl4pPr>
            <a:lvl5pPr indent="-342900" lvl="4" marL="2286000" algn="l">
              <a:spcBef>
                <a:spcPts val="900"/>
              </a:spcBef>
              <a:spcAft>
                <a:spcPts val="0"/>
              </a:spcAft>
              <a:buSzPts val="1800"/>
              <a:buChar char="›"/>
              <a:defRPr/>
            </a:lvl5pPr>
            <a:lvl6pPr indent="-342900" lvl="5" marL="2743200" algn="l">
              <a:lnSpc>
                <a:spcPct val="100000"/>
              </a:lnSpc>
              <a:spcBef>
                <a:spcPts val="900"/>
              </a:spcBef>
              <a:spcAft>
                <a:spcPts val="0"/>
              </a:spcAft>
              <a:buSzPts val="1800"/>
              <a:buAutoNum type="arabicPeriod"/>
              <a:defRPr/>
            </a:lvl6pPr>
            <a:lvl7pPr indent="-342900" lvl="6" marL="3200400" algn="l">
              <a:lnSpc>
                <a:spcPct val="100000"/>
              </a:lnSpc>
              <a:spcBef>
                <a:spcPts val="900"/>
              </a:spcBef>
              <a:spcAft>
                <a:spcPts val="0"/>
              </a:spcAft>
              <a:buClr>
                <a:schemeClr val="dk1"/>
              </a:buClr>
              <a:buSzPts val="1800"/>
              <a:buAutoNum type="alphaLcPeriod"/>
              <a:defRPr/>
            </a:lvl7pPr>
            <a:lvl8pPr indent="-342900" lvl="7" marL="3657600" algn="l">
              <a:lnSpc>
                <a:spcPct val="100000"/>
              </a:lnSpc>
              <a:spcBef>
                <a:spcPts val="900"/>
              </a:spcBef>
              <a:spcAft>
                <a:spcPts val="0"/>
              </a:spcAft>
              <a:buClr>
                <a:schemeClr val="dk1"/>
              </a:buClr>
              <a:buSzPts val="1800"/>
              <a:buAutoNum type="romanLcPeriod"/>
              <a:defRPr/>
            </a:lvl8pPr>
            <a:lvl9pPr indent="-228600" lvl="8" marL="4114800" algn="l">
              <a:lnSpc>
                <a:spcPct val="100000"/>
              </a:lnSpc>
              <a:spcBef>
                <a:spcPts val="900"/>
              </a:spcBef>
              <a:spcAft>
                <a:spcPts val="900"/>
              </a:spcAft>
              <a:buClr>
                <a:schemeClr val="dk2"/>
              </a:buClr>
              <a:buSzPts val="1800"/>
              <a:buNone/>
              <a:defRPr/>
            </a:lvl9pPr>
          </a:lstStyle>
          <a:p/>
        </p:txBody>
      </p:sp>
      <p:sp>
        <p:nvSpPr>
          <p:cNvPr id="59" name="Google Shape;59;p20"/>
          <p:cNvSpPr txBox="1"/>
          <p:nvPr>
            <p:ph idx="11" type="ftr"/>
          </p:nvPr>
        </p:nvSpPr>
        <p:spPr>
          <a:xfrm>
            <a:off x="533400" y="6324600"/>
            <a:ext cx="5257800" cy="152400"/>
          </a:xfrm>
          <a:prstGeom prst="rect">
            <a:avLst/>
          </a:prstGeom>
          <a:noFill/>
          <a:ln>
            <a:noFill/>
          </a:ln>
        </p:spPr>
        <p:txBody>
          <a:bodyPr anchorCtr="0" anchor="b" bIns="0" lIns="0" spcFirstLastPara="1" rIns="0" wrap="square" tIns="0">
            <a:noAutofit/>
          </a:bodyPr>
          <a:lstStyle>
            <a:lvl1pPr lvl="0" algn="l">
              <a:spcBef>
                <a:spcPts val="0"/>
              </a:spcBef>
              <a:spcAft>
                <a:spcPts val="0"/>
              </a:spcAft>
              <a:buSzPts val="1400"/>
              <a:buNone/>
              <a:defRPr sz="1000">
                <a:solidFill>
                  <a:schemeClr val="dk1"/>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20"/>
          <p:cNvSpPr txBox="1"/>
          <p:nvPr>
            <p:ph idx="12" type="sldNum"/>
          </p:nvPr>
        </p:nvSpPr>
        <p:spPr>
          <a:xfrm>
            <a:off x="7086600" y="6477000"/>
            <a:ext cx="1527175" cy="152400"/>
          </a:xfrm>
          <a:prstGeom prst="rect">
            <a:avLst/>
          </a:prstGeom>
          <a:noFill/>
          <a:ln>
            <a:noFill/>
          </a:ln>
        </p:spPr>
        <p:txBody>
          <a:bodyPr anchorCtr="0" anchor="t" bIns="0" lIns="0" spcFirstLastPara="1" rIns="0" wrap="square" tIns="0">
            <a:noAutofit/>
          </a:bodyPr>
          <a:lstStyle>
            <a:lvl1pPr indent="0" lvl="0" marL="0" marR="0" algn="r">
              <a:spcBef>
                <a:spcPts val="0"/>
              </a:spcBef>
              <a:buNone/>
              <a:defRPr sz="1000">
                <a:solidFill>
                  <a:schemeClr val="dk1"/>
                </a:solidFill>
                <a:latin typeface="Arial"/>
                <a:ea typeface="Arial"/>
                <a:cs typeface="Arial"/>
                <a:sym typeface="Arial"/>
              </a:defRPr>
            </a:lvl1pPr>
            <a:lvl2pPr indent="0" lvl="1" marL="0" marR="0" algn="r">
              <a:spcBef>
                <a:spcPts val="0"/>
              </a:spcBef>
              <a:buNone/>
              <a:defRPr sz="1000">
                <a:solidFill>
                  <a:schemeClr val="dk1"/>
                </a:solidFill>
                <a:latin typeface="Arial"/>
                <a:ea typeface="Arial"/>
                <a:cs typeface="Arial"/>
                <a:sym typeface="Arial"/>
              </a:defRPr>
            </a:lvl2pPr>
            <a:lvl3pPr indent="0" lvl="2" marL="0" marR="0" algn="r">
              <a:spcBef>
                <a:spcPts val="0"/>
              </a:spcBef>
              <a:buNone/>
              <a:defRPr sz="1000">
                <a:solidFill>
                  <a:schemeClr val="dk1"/>
                </a:solidFill>
                <a:latin typeface="Arial"/>
                <a:ea typeface="Arial"/>
                <a:cs typeface="Arial"/>
                <a:sym typeface="Arial"/>
              </a:defRPr>
            </a:lvl3pPr>
            <a:lvl4pPr indent="0" lvl="3" marL="0" marR="0" algn="r">
              <a:spcBef>
                <a:spcPts val="0"/>
              </a:spcBef>
              <a:buNone/>
              <a:defRPr sz="1000">
                <a:solidFill>
                  <a:schemeClr val="dk1"/>
                </a:solidFill>
                <a:latin typeface="Arial"/>
                <a:ea typeface="Arial"/>
                <a:cs typeface="Arial"/>
                <a:sym typeface="Arial"/>
              </a:defRPr>
            </a:lvl4pPr>
            <a:lvl5pPr indent="0" lvl="4" marL="0" marR="0" algn="r">
              <a:spcBef>
                <a:spcPts val="0"/>
              </a:spcBef>
              <a:buNone/>
              <a:defRPr sz="1000">
                <a:solidFill>
                  <a:schemeClr val="dk1"/>
                </a:solidFill>
                <a:latin typeface="Arial"/>
                <a:ea typeface="Arial"/>
                <a:cs typeface="Arial"/>
                <a:sym typeface="Arial"/>
              </a:defRPr>
            </a:lvl5pPr>
            <a:lvl6pPr indent="0" lvl="5" marL="0" marR="0" algn="r">
              <a:spcBef>
                <a:spcPts val="0"/>
              </a:spcBef>
              <a:buNone/>
              <a:defRPr sz="1000">
                <a:solidFill>
                  <a:schemeClr val="dk1"/>
                </a:solidFill>
                <a:latin typeface="Arial"/>
                <a:ea typeface="Arial"/>
                <a:cs typeface="Arial"/>
                <a:sym typeface="Arial"/>
              </a:defRPr>
            </a:lvl6pPr>
            <a:lvl7pPr indent="0" lvl="6" marL="0" marR="0" algn="r">
              <a:spcBef>
                <a:spcPts val="0"/>
              </a:spcBef>
              <a:buNone/>
              <a:defRPr sz="1000">
                <a:solidFill>
                  <a:schemeClr val="dk1"/>
                </a:solidFill>
                <a:latin typeface="Arial"/>
                <a:ea typeface="Arial"/>
                <a:cs typeface="Arial"/>
                <a:sym typeface="Arial"/>
              </a:defRPr>
            </a:lvl7pPr>
            <a:lvl8pPr indent="0" lvl="7" marL="0" marR="0" algn="r">
              <a:spcBef>
                <a:spcPts val="0"/>
              </a:spcBef>
              <a:buNone/>
              <a:defRPr sz="1000">
                <a:solidFill>
                  <a:schemeClr val="dk1"/>
                </a:solidFill>
                <a:latin typeface="Arial"/>
                <a:ea typeface="Arial"/>
                <a:cs typeface="Arial"/>
                <a:sym typeface="Arial"/>
              </a:defRPr>
            </a:lvl8pPr>
            <a:lvl9pPr indent="0" lvl="8" marL="0" marR="0" algn="r">
              <a:spcBef>
                <a:spcPts val="0"/>
              </a:spcBef>
              <a:buNone/>
              <a:defRPr sz="10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it-IT"/>
              <a:t>‹#›</a:t>
            </a:fld>
            <a:endParaRPr/>
          </a:p>
        </p:txBody>
      </p:sp>
      <p:sp>
        <p:nvSpPr>
          <p:cNvPr id="61" name="Google Shape;61;p20"/>
          <p:cNvSpPr txBox="1"/>
          <p:nvPr>
            <p:ph idx="10" type="dt"/>
          </p:nvPr>
        </p:nvSpPr>
        <p:spPr>
          <a:xfrm>
            <a:off x="7086600" y="6324600"/>
            <a:ext cx="1524000" cy="152400"/>
          </a:xfrm>
          <a:prstGeom prst="rect">
            <a:avLst/>
          </a:prstGeom>
          <a:noFill/>
          <a:ln>
            <a:noFill/>
          </a:ln>
        </p:spPr>
        <p:txBody>
          <a:bodyPr anchorCtr="0" anchor="t" bIns="0" lIns="0" spcFirstLastPara="1" rIns="0" wrap="square" tIns="0">
            <a:noAutofit/>
          </a:bodyPr>
          <a:lstStyle>
            <a:lvl1pPr lvl="0" algn="r">
              <a:spcBef>
                <a:spcPts val="0"/>
              </a:spcBef>
              <a:spcAft>
                <a:spcPts val="0"/>
              </a:spcAft>
              <a:buSzPts val="1400"/>
              <a:buNone/>
              <a:defRPr sz="1000">
                <a:solidFill>
                  <a:schemeClr val="dk1"/>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Three">
  <p:cSld name="Content: Three">
    <p:spTree>
      <p:nvGrpSpPr>
        <p:cNvPr id="62" name="Shape 62"/>
        <p:cNvGrpSpPr/>
        <p:nvPr/>
      </p:nvGrpSpPr>
      <p:grpSpPr>
        <a:xfrm>
          <a:off x="0" y="0"/>
          <a:ext cx="0" cy="0"/>
          <a:chOff x="0" y="0"/>
          <a:chExt cx="0" cy="0"/>
        </a:xfrm>
      </p:grpSpPr>
      <p:sp>
        <p:nvSpPr>
          <p:cNvPr id="63" name="Google Shape;63;p21"/>
          <p:cNvSpPr txBox="1"/>
          <p:nvPr/>
        </p:nvSpPr>
        <p:spPr>
          <a:xfrm>
            <a:off x="533400" y="6477000"/>
            <a:ext cx="2590800" cy="1524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lang="it-IT" sz="1000">
                <a:solidFill>
                  <a:schemeClr val="dk1"/>
                </a:solidFill>
                <a:latin typeface="Arial"/>
                <a:ea typeface="Arial"/>
                <a:cs typeface="Arial"/>
                <a:sym typeface="Arial"/>
              </a:rPr>
              <a:t>PwC</a:t>
            </a:r>
            <a:endParaRPr/>
          </a:p>
        </p:txBody>
      </p:sp>
      <p:cxnSp>
        <p:nvCxnSpPr>
          <p:cNvPr id="64" name="Google Shape;64;p21"/>
          <p:cNvCxnSpPr/>
          <p:nvPr/>
        </p:nvCxnSpPr>
        <p:spPr>
          <a:xfrm flipH="1" rot="10800000">
            <a:off x="381000" y="609600"/>
            <a:ext cx="8229600" cy="152400"/>
          </a:xfrm>
          <a:prstGeom prst="bentConnector2">
            <a:avLst/>
          </a:prstGeom>
          <a:noFill/>
          <a:ln cap="flat" cmpd="sng" w="12700">
            <a:solidFill>
              <a:schemeClr val="dk2"/>
            </a:solidFill>
            <a:prstDash val="solid"/>
            <a:round/>
            <a:headEnd len="sm" w="sm" type="none"/>
            <a:tailEnd len="sm" w="sm" type="none"/>
          </a:ln>
        </p:spPr>
      </p:cxnSp>
      <p:sp>
        <p:nvSpPr>
          <p:cNvPr id="65" name="Google Shape;65;p21"/>
          <p:cNvSpPr txBox="1"/>
          <p:nvPr>
            <p:ph type="title"/>
          </p:nvPr>
        </p:nvSpPr>
        <p:spPr>
          <a:xfrm>
            <a:off x="533400" y="685801"/>
            <a:ext cx="8077200" cy="914400"/>
          </a:xfrm>
          <a:prstGeom prst="rect">
            <a:avLst/>
          </a:prstGeom>
          <a:noFill/>
          <a:ln>
            <a:noFill/>
          </a:ln>
        </p:spPr>
        <p:txBody>
          <a:bodyPr anchorCtr="0" anchor="t"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1"/>
          <p:cNvSpPr txBox="1"/>
          <p:nvPr>
            <p:ph idx="1" type="body"/>
          </p:nvPr>
        </p:nvSpPr>
        <p:spPr>
          <a:xfrm>
            <a:off x="533400" y="1752601"/>
            <a:ext cx="2590800" cy="4419599"/>
          </a:xfrm>
          <a:prstGeom prst="rect">
            <a:avLst/>
          </a:prstGeom>
          <a:noFill/>
          <a:ln>
            <a:noFill/>
          </a:ln>
        </p:spPr>
        <p:txBody>
          <a:bodyPr anchorCtr="0" anchor="t" bIns="0" lIns="0" spcFirstLastPara="1" rIns="0" wrap="square" tIns="0">
            <a:noAutofit/>
          </a:bodyPr>
          <a:lstStyle>
            <a:lvl1pPr indent="-228600" lvl="0" marL="457200" algn="l">
              <a:spcBef>
                <a:spcPts val="0"/>
              </a:spcBef>
              <a:spcAft>
                <a:spcPts val="0"/>
              </a:spcAft>
              <a:buSzPts val="1400"/>
              <a:buNone/>
              <a:defRPr/>
            </a:lvl1pPr>
            <a:lvl2pPr indent="-342900" lvl="1" marL="914400" algn="l">
              <a:spcBef>
                <a:spcPts val="900"/>
              </a:spcBef>
              <a:spcAft>
                <a:spcPts val="0"/>
              </a:spcAft>
              <a:buSzPts val="1800"/>
              <a:buChar char="•"/>
              <a:defRPr/>
            </a:lvl2pPr>
            <a:lvl3pPr indent="-342900" lvl="2" marL="1371600" algn="l">
              <a:spcBef>
                <a:spcPts val="900"/>
              </a:spcBef>
              <a:spcAft>
                <a:spcPts val="0"/>
              </a:spcAft>
              <a:buSzPts val="1800"/>
              <a:buChar char="-"/>
              <a:defRPr/>
            </a:lvl3pPr>
            <a:lvl4pPr indent="-342900" lvl="3" marL="1828800" algn="l">
              <a:spcBef>
                <a:spcPts val="900"/>
              </a:spcBef>
              <a:spcAft>
                <a:spcPts val="0"/>
              </a:spcAft>
              <a:buSzPts val="1800"/>
              <a:buChar char="◦"/>
              <a:defRPr/>
            </a:lvl4pPr>
            <a:lvl5pPr indent="-342900" lvl="4" marL="2286000" algn="l">
              <a:spcBef>
                <a:spcPts val="900"/>
              </a:spcBef>
              <a:spcAft>
                <a:spcPts val="0"/>
              </a:spcAft>
              <a:buSzPts val="1800"/>
              <a:buChar char="›"/>
              <a:defRPr/>
            </a:lvl5pPr>
            <a:lvl6pPr indent="-342900" lvl="5" marL="2743200" algn="l">
              <a:lnSpc>
                <a:spcPct val="100000"/>
              </a:lnSpc>
              <a:spcBef>
                <a:spcPts val="900"/>
              </a:spcBef>
              <a:spcAft>
                <a:spcPts val="0"/>
              </a:spcAft>
              <a:buSzPts val="1800"/>
              <a:buAutoNum type="arabicPeriod"/>
              <a:defRPr/>
            </a:lvl6pPr>
            <a:lvl7pPr indent="-342900" lvl="6" marL="3200400" algn="l">
              <a:lnSpc>
                <a:spcPct val="100000"/>
              </a:lnSpc>
              <a:spcBef>
                <a:spcPts val="900"/>
              </a:spcBef>
              <a:spcAft>
                <a:spcPts val="0"/>
              </a:spcAft>
              <a:buClr>
                <a:schemeClr val="dk1"/>
              </a:buClr>
              <a:buSzPts val="1800"/>
              <a:buAutoNum type="alphaLcPeriod"/>
              <a:defRPr/>
            </a:lvl7pPr>
            <a:lvl8pPr indent="-342900" lvl="7" marL="3657600" algn="l">
              <a:lnSpc>
                <a:spcPct val="100000"/>
              </a:lnSpc>
              <a:spcBef>
                <a:spcPts val="900"/>
              </a:spcBef>
              <a:spcAft>
                <a:spcPts val="0"/>
              </a:spcAft>
              <a:buClr>
                <a:schemeClr val="dk1"/>
              </a:buClr>
              <a:buSzPts val="1800"/>
              <a:buAutoNum type="romanLcPeriod"/>
              <a:defRPr/>
            </a:lvl8pPr>
            <a:lvl9pPr indent="-228600" lvl="8" marL="4114800" algn="l">
              <a:lnSpc>
                <a:spcPct val="100000"/>
              </a:lnSpc>
              <a:spcBef>
                <a:spcPts val="900"/>
              </a:spcBef>
              <a:spcAft>
                <a:spcPts val="900"/>
              </a:spcAft>
              <a:buClr>
                <a:schemeClr val="dk2"/>
              </a:buClr>
              <a:buSzPts val="1800"/>
              <a:buNone/>
              <a:defRPr/>
            </a:lvl9pPr>
          </a:lstStyle>
          <a:p/>
        </p:txBody>
      </p:sp>
      <p:sp>
        <p:nvSpPr>
          <p:cNvPr id="67" name="Google Shape;67;p21"/>
          <p:cNvSpPr txBox="1"/>
          <p:nvPr>
            <p:ph idx="2" type="body"/>
          </p:nvPr>
        </p:nvSpPr>
        <p:spPr>
          <a:xfrm>
            <a:off x="3276601" y="1752601"/>
            <a:ext cx="2590799" cy="4419599"/>
          </a:xfrm>
          <a:prstGeom prst="rect">
            <a:avLst/>
          </a:prstGeom>
          <a:noFill/>
          <a:ln>
            <a:noFill/>
          </a:ln>
        </p:spPr>
        <p:txBody>
          <a:bodyPr anchorCtr="0" anchor="t" bIns="0" lIns="0" spcFirstLastPara="1" rIns="0" wrap="square" tIns="0">
            <a:noAutofit/>
          </a:bodyPr>
          <a:lstStyle>
            <a:lvl1pPr indent="-228600" lvl="0" marL="457200" algn="l">
              <a:spcBef>
                <a:spcPts val="0"/>
              </a:spcBef>
              <a:spcAft>
                <a:spcPts val="0"/>
              </a:spcAft>
              <a:buSzPts val="1400"/>
              <a:buNone/>
              <a:defRPr/>
            </a:lvl1pPr>
            <a:lvl2pPr indent="-342900" lvl="1" marL="914400" algn="l">
              <a:spcBef>
                <a:spcPts val="900"/>
              </a:spcBef>
              <a:spcAft>
                <a:spcPts val="0"/>
              </a:spcAft>
              <a:buSzPts val="1800"/>
              <a:buChar char="•"/>
              <a:defRPr/>
            </a:lvl2pPr>
            <a:lvl3pPr indent="-342900" lvl="2" marL="1371600" algn="l">
              <a:spcBef>
                <a:spcPts val="900"/>
              </a:spcBef>
              <a:spcAft>
                <a:spcPts val="0"/>
              </a:spcAft>
              <a:buSzPts val="1800"/>
              <a:buChar char="-"/>
              <a:defRPr/>
            </a:lvl3pPr>
            <a:lvl4pPr indent="-342900" lvl="3" marL="1828800" algn="l">
              <a:spcBef>
                <a:spcPts val="900"/>
              </a:spcBef>
              <a:spcAft>
                <a:spcPts val="0"/>
              </a:spcAft>
              <a:buSzPts val="1800"/>
              <a:buChar char="◦"/>
              <a:defRPr/>
            </a:lvl4pPr>
            <a:lvl5pPr indent="-342900" lvl="4" marL="2286000" algn="l">
              <a:spcBef>
                <a:spcPts val="900"/>
              </a:spcBef>
              <a:spcAft>
                <a:spcPts val="0"/>
              </a:spcAft>
              <a:buSzPts val="1800"/>
              <a:buChar char="›"/>
              <a:defRPr/>
            </a:lvl5pPr>
            <a:lvl6pPr indent="-342900" lvl="5" marL="2743200" algn="l">
              <a:lnSpc>
                <a:spcPct val="100000"/>
              </a:lnSpc>
              <a:spcBef>
                <a:spcPts val="900"/>
              </a:spcBef>
              <a:spcAft>
                <a:spcPts val="0"/>
              </a:spcAft>
              <a:buSzPts val="1800"/>
              <a:buAutoNum type="arabicPeriod"/>
              <a:defRPr/>
            </a:lvl6pPr>
            <a:lvl7pPr indent="-342900" lvl="6" marL="3200400" algn="l">
              <a:lnSpc>
                <a:spcPct val="100000"/>
              </a:lnSpc>
              <a:spcBef>
                <a:spcPts val="900"/>
              </a:spcBef>
              <a:spcAft>
                <a:spcPts val="0"/>
              </a:spcAft>
              <a:buClr>
                <a:schemeClr val="dk1"/>
              </a:buClr>
              <a:buSzPts val="1800"/>
              <a:buAutoNum type="alphaLcPeriod"/>
              <a:defRPr/>
            </a:lvl7pPr>
            <a:lvl8pPr indent="-342900" lvl="7" marL="3657600" algn="l">
              <a:lnSpc>
                <a:spcPct val="100000"/>
              </a:lnSpc>
              <a:spcBef>
                <a:spcPts val="900"/>
              </a:spcBef>
              <a:spcAft>
                <a:spcPts val="0"/>
              </a:spcAft>
              <a:buClr>
                <a:schemeClr val="dk1"/>
              </a:buClr>
              <a:buSzPts val="1800"/>
              <a:buAutoNum type="romanLcPeriod"/>
              <a:defRPr/>
            </a:lvl8pPr>
            <a:lvl9pPr indent="-228600" lvl="8" marL="4114800" algn="l">
              <a:lnSpc>
                <a:spcPct val="100000"/>
              </a:lnSpc>
              <a:spcBef>
                <a:spcPts val="900"/>
              </a:spcBef>
              <a:spcAft>
                <a:spcPts val="900"/>
              </a:spcAft>
              <a:buClr>
                <a:schemeClr val="dk2"/>
              </a:buClr>
              <a:buSzPts val="1800"/>
              <a:buNone/>
              <a:defRPr/>
            </a:lvl9pPr>
          </a:lstStyle>
          <a:p/>
        </p:txBody>
      </p:sp>
      <p:sp>
        <p:nvSpPr>
          <p:cNvPr id="68" name="Google Shape;68;p21"/>
          <p:cNvSpPr txBox="1"/>
          <p:nvPr>
            <p:ph idx="3" type="body"/>
          </p:nvPr>
        </p:nvSpPr>
        <p:spPr>
          <a:xfrm>
            <a:off x="6019800" y="1752601"/>
            <a:ext cx="2590800" cy="4419599"/>
          </a:xfrm>
          <a:prstGeom prst="rect">
            <a:avLst/>
          </a:prstGeom>
          <a:noFill/>
          <a:ln>
            <a:noFill/>
          </a:ln>
        </p:spPr>
        <p:txBody>
          <a:bodyPr anchorCtr="0" anchor="t" bIns="0" lIns="0" spcFirstLastPara="1" rIns="0" wrap="square" tIns="0">
            <a:noAutofit/>
          </a:bodyPr>
          <a:lstStyle>
            <a:lvl1pPr indent="-228600" lvl="0" marL="457200" algn="l">
              <a:spcBef>
                <a:spcPts val="0"/>
              </a:spcBef>
              <a:spcAft>
                <a:spcPts val="0"/>
              </a:spcAft>
              <a:buSzPts val="1400"/>
              <a:buNone/>
              <a:defRPr/>
            </a:lvl1pPr>
            <a:lvl2pPr indent="-342900" lvl="1" marL="914400" algn="l">
              <a:spcBef>
                <a:spcPts val="900"/>
              </a:spcBef>
              <a:spcAft>
                <a:spcPts val="0"/>
              </a:spcAft>
              <a:buSzPts val="1800"/>
              <a:buChar char="•"/>
              <a:defRPr/>
            </a:lvl2pPr>
            <a:lvl3pPr indent="-342900" lvl="2" marL="1371600" algn="l">
              <a:spcBef>
                <a:spcPts val="900"/>
              </a:spcBef>
              <a:spcAft>
                <a:spcPts val="0"/>
              </a:spcAft>
              <a:buSzPts val="1800"/>
              <a:buChar char="-"/>
              <a:defRPr/>
            </a:lvl3pPr>
            <a:lvl4pPr indent="-342900" lvl="3" marL="1828800" algn="l">
              <a:spcBef>
                <a:spcPts val="900"/>
              </a:spcBef>
              <a:spcAft>
                <a:spcPts val="0"/>
              </a:spcAft>
              <a:buSzPts val="1800"/>
              <a:buChar char="◦"/>
              <a:defRPr/>
            </a:lvl4pPr>
            <a:lvl5pPr indent="-342900" lvl="4" marL="2286000" algn="l">
              <a:spcBef>
                <a:spcPts val="900"/>
              </a:spcBef>
              <a:spcAft>
                <a:spcPts val="0"/>
              </a:spcAft>
              <a:buSzPts val="1800"/>
              <a:buChar char="›"/>
              <a:defRPr/>
            </a:lvl5pPr>
            <a:lvl6pPr indent="-342900" lvl="5" marL="2743200" algn="l">
              <a:lnSpc>
                <a:spcPct val="100000"/>
              </a:lnSpc>
              <a:spcBef>
                <a:spcPts val="900"/>
              </a:spcBef>
              <a:spcAft>
                <a:spcPts val="0"/>
              </a:spcAft>
              <a:buSzPts val="1800"/>
              <a:buAutoNum type="arabicPeriod"/>
              <a:defRPr/>
            </a:lvl6pPr>
            <a:lvl7pPr indent="-342900" lvl="6" marL="3200400" algn="l">
              <a:lnSpc>
                <a:spcPct val="100000"/>
              </a:lnSpc>
              <a:spcBef>
                <a:spcPts val="900"/>
              </a:spcBef>
              <a:spcAft>
                <a:spcPts val="0"/>
              </a:spcAft>
              <a:buClr>
                <a:schemeClr val="dk1"/>
              </a:buClr>
              <a:buSzPts val="1800"/>
              <a:buAutoNum type="alphaLcPeriod"/>
              <a:defRPr/>
            </a:lvl7pPr>
            <a:lvl8pPr indent="-342900" lvl="7" marL="3657600" algn="l">
              <a:lnSpc>
                <a:spcPct val="100000"/>
              </a:lnSpc>
              <a:spcBef>
                <a:spcPts val="900"/>
              </a:spcBef>
              <a:spcAft>
                <a:spcPts val="0"/>
              </a:spcAft>
              <a:buClr>
                <a:schemeClr val="dk1"/>
              </a:buClr>
              <a:buSzPts val="1800"/>
              <a:buAutoNum type="romanLcPeriod"/>
              <a:defRPr/>
            </a:lvl8pPr>
            <a:lvl9pPr indent="-228600" lvl="8" marL="4114800" algn="l">
              <a:lnSpc>
                <a:spcPct val="100000"/>
              </a:lnSpc>
              <a:spcBef>
                <a:spcPts val="900"/>
              </a:spcBef>
              <a:spcAft>
                <a:spcPts val="900"/>
              </a:spcAft>
              <a:buClr>
                <a:schemeClr val="dk2"/>
              </a:buClr>
              <a:buSzPts val="1800"/>
              <a:buNone/>
              <a:defRPr/>
            </a:lvl9pPr>
          </a:lstStyle>
          <a:p/>
        </p:txBody>
      </p:sp>
      <p:sp>
        <p:nvSpPr>
          <p:cNvPr id="69" name="Google Shape;69;p21"/>
          <p:cNvSpPr txBox="1"/>
          <p:nvPr>
            <p:ph idx="11" type="ftr"/>
          </p:nvPr>
        </p:nvSpPr>
        <p:spPr>
          <a:xfrm>
            <a:off x="533400" y="6324600"/>
            <a:ext cx="5257800" cy="152400"/>
          </a:xfrm>
          <a:prstGeom prst="rect">
            <a:avLst/>
          </a:prstGeom>
          <a:noFill/>
          <a:ln>
            <a:noFill/>
          </a:ln>
        </p:spPr>
        <p:txBody>
          <a:bodyPr anchorCtr="0" anchor="b" bIns="0" lIns="0" spcFirstLastPara="1" rIns="0" wrap="square" tIns="0">
            <a:noAutofit/>
          </a:bodyPr>
          <a:lstStyle>
            <a:lvl1pPr lvl="0" algn="l">
              <a:spcBef>
                <a:spcPts val="0"/>
              </a:spcBef>
              <a:spcAft>
                <a:spcPts val="0"/>
              </a:spcAft>
              <a:buSzPts val="1400"/>
              <a:buNone/>
              <a:defRPr sz="1000">
                <a:solidFill>
                  <a:schemeClr val="dk1"/>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21"/>
          <p:cNvSpPr txBox="1"/>
          <p:nvPr>
            <p:ph idx="12" type="sldNum"/>
          </p:nvPr>
        </p:nvSpPr>
        <p:spPr>
          <a:xfrm>
            <a:off x="7086600" y="6477000"/>
            <a:ext cx="1527175" cy="152400"/>
          </a:xfrm>
          <a:prstGeom prst="rect">
            <a:avLst/>
          </a:prstGeom>
          <a:noFill/>
          <a:ln>
            <a:noFill/>
          </a:ln>
        </p:spPr>
        <p:txBody>
          <a:bodyPr anchorCtr="0" anchor="t" bIns="0" lIns="0" spcFirstLastPara="1" rIns="0" wrap="square" tIns="0">
            <a:noAutofit/>
          </a:bodyPr>
          <a:lstStyle>
            <a:lvl1pPr indent="0" lvl="0" marL="0" marR="0" algn="r">
              <a:spcBef>
                <a:spcPts val="0"/>
              </a:spcBef>
              <a:buNone/>
              <a:defRPr sz="1000">
                <a:solidFill>
                  <a:schemeClr val="dk1"/>
                </a:solidFill>
                <a:latin typeface="Arial"/>
                <a:ea typeface="Arial"/>
                <a:cs typeface="Arial"/>
                <a:sym typeface="Arial"/>
              </a:defRPr>
            </a:lvl1pPr>
            <a:lvl2pPr indent="0" lvl="1" marL="0" marR="0" algn="r">
              <a:spcBef>
                <a:spcPts val="0"/>
              </a:spcBef>
              <a:buNone/>
              <a:defRPr sz="1000">
                <a:solidFill>
                  <a:schemeClr val="dk1"/>
                </a:solidFill>
                <a:latin typeface="Arial"/>
                <a:ea typeface="Arial"/>
                <a:cs typeface="Arial"/>
                <a:sym typeface="Arial"/>
              </a:defRPr>
            </a:lvl2pPr>
            <a:lvl3pPr indent="0" lvl="2" marL="0" marR="0" algn="r">
              <a:spcBef>
                <a:spcPts val="0"/>
              </a:spcBef>
              <a:buNone/>
              <a:defRPr sz="1000">
                <a:solidFill>
                  <a:schemeClr val="dk1"/>
                </a:solidFill>
                <a:latin typeface="Arial"/>
                <a:ea typeface="Arial"/>
                <a:cs typeface="Arial"/>
                <a:sym typeface="Arial"/>
              </a:defRPr>
            </a:lvl3pPr>
            <a:lvl4pPr indent="0" lvl="3" marL="0" marR="0" algn="r">
              <a:spcBef>
                <a:spcPts val="0"/>
              </a:spcBef>
              <a:buNone/>
              <a:defRPr sz="1000">
                <a:solidFill>
                  <a:schemeClr val="dk1"/>
                </a:solidFill>
                <a:latin typeface="Arial"/>
                <a:ea typeface="Arial"/>
                <a:cs typeface="Arial"/>
                <a:sym typeface="Arial"/>
              </a:defRPr>
            </a:lvl4pPr>
            <a:lvl5pPr indent="0" lvl="4" marL="0" marR="0" algn="r">
              <a:spcBef>
                <a:spcPts val="0"/>
              </a:spcBef>
              <a:buNone/>
              <a:defRPr sz="1000">
                <a:solidFill>
                  <a:schemeClr val="dk1"/>
                </a:solidFill>
                <a:latin typeface="Arial"/>
                <a:ea typeface="Arial"/>
                <a:cs typeface="Arial"/>
                <a:sym typeface="Arial"/>
              </a:defRPr>
            </a:lvl5pPr>
            <a:lvl6pPr indent="0" lvl="5" marL="0" marR="0" algn="r">
              <a:spcBef>
                <a:spcPts val="0"/>
              </a:spcBef>
              <a:buNone/>
              <a:defRPr sz="1000">
                <a:solidFill>
                  <a:schemeClr val="dk1"/>
                </a:solidFill>
                <a:latin typeface="Arial"/>
                <a:ea typeface="Arial"/>
                <a:cs typeface="Arial"/>
                <a:sym typeface="Arial"/>
              </a:defRPr>
            </a:lvl6pPr>
            <a:lvl7pPr indent="0" lvl="6" marL="0" marR="0" algn="r">
              <a:spcBef>
                <a:spcPts val="0"/>
              </a:spcBef>
              <a:buNone/>
              <a:defRPr sz="1000">
                <a:solidFill>
                  <a:schemeClr val="dk1"/>
                </a:solidFill>
                <a:latin typeface="Arial"/>
                <a:ea typeface="Arial"/>
                <a:cs typeface="Arial"/>
                <a:sym typeface="Arial"/>
              </a:defRPr>
            </a:lvl7pPr>
            <a:lvl8pPr indent="0" lvl="7" marL="0" marR="0" algn="r">
              <a:spcBef>
                <a:spcPts val="0"/>
              </a:spcBef>
              <a:buNone/>
              <a:defRPr sz="1000">
                <a:solidFill>
                  <a:schemeClr val="dk1"/>
                </a:solidFill>
                <a:latin typeface="Arial"/>
                <a:ea typeface="Arial"/>
                <a:cs typeface="Arial"/>
                <a:sym typeface="Arial"/>
              </a:defRPr>
            </a:lvl8pPr>
            <a:lvl9pPr indent="0" lvl="8" marL="0" marR="0" algn="r">
              <a:spcBef>
                <a:spcPts val="0"/>
              </a:spcBef>
              <a:buNone/>
              <a:defRPr sz="10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it-IT"/>
              <a:t>‹#›</a:t>
            </a:fld>
            <a:endParaRPr/>
          </a:p>
        </p:txBody>
      </p:sp>
      <p:sp>
        <p:nvSpPr>
          <p:cNvPr id="71" name="Google Shape;71;p21"/>
          <p:cNvSpPr txBox="1"/>
          <p:nvPr>
            <p:ph idx="10" type="dt"/>
          </p:nvPr>
        </p:nvSpPr>
        <p:spPr>
          <a:xfrm>
            <a:off x="7086600" y="6324600"/>
            <a:ext cx="1524000" cy="152400"/>
          </a:xfrm>
          <a:prstGeom prst="rect">
            <a:avLst/>
          </a:prstGeom>
          <a:noFill/>
          <a:ln>
            <a:noFill/>
          </a:ln>
        </p:spPr>
        <p:txBody>
          <a:bodyPr anchorCtr="0" anchor="t" bIns="0" lIns="0" spcFirstLastPara="1" rIns="0" wrap="square" tIns="0">
            <a:noAutofit/>
          </a:bodyPr>
          <a:lstStyle>
            <a:lvl1pPr lvl="0" algn="r">
              <a:spcBef>
                <a:spcPts val="0"/>
              </a:spcBef>
              <a:spcAft>
                <a:spcPts val="0"/>
              </a:spcAft>
              <a:buSzPts val="1400"/>
              <a:buNone/>
              <a:defRPr sz="1000">
                <a:solidFill>
                  <a:schemeClr val="dk1"/>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Two under Text">
  <p:cSld name="Content: Two under Text">
    <p:spTree>
      <p:nvGrpSpPr>
        <p:cNvPr id="72" name="Shape 72"/>
        <p:cNvGrpSpPr/>
        <p:nvPr/>
      </p:nvGrpSpPr>
      <p:grpSpPr>
        <a:xfrm>
          <a:off x="0" y="0"/>
          <a:ext cx="0" cy="0"/>
          <a:chOff x="0" y="0"/>
          <a:chExt cx="0" cy="0"/>
        </a:xfrm>
      </p:grpSpPr>
      <p:sp>
        <p:nvSpPr>
          <p:cNvPr id="73" name="Google Shape;73;p22"/>
          <p:cNvSpPr txBox="1"/>
          <p:nvPr/>
        </p:nvSpPr>
        <p:spPr>
          <a:xfrm>
            <a:off x="533400" y="6477000"/>
            <a:ext cx="2590800" cy="1524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lang="it-IT" sz="1000">
                <a:solidFill>
                  <a:schemeClr val="dk1"/>
                </a:solidFill>
                <a:latin typeface="Arial"/>
                <a:ea typeface="Arial"/>
                <a:cs typeface="Arial"/>
                <a:sym typeface="Arial"/>
              </a:rPr>
              <a:t>PwC</a:t>
            </a:r>
            <a:endParaRPr/>
          </a:p>
        </p:txBody>
      </p:sp>
      <p:cxnSp>
        <p:nvCxnSpPr>
          <p:cNvPr id="74" name="Google Shape;74;p22"/>
          <p:cNvCxnSpPr/>
          <p:nvPr/>
        </p:nvCxnSpPr>
        <p:spPr>
          <a:xfrm flipH="1" rot="10800000">
            <a:off x="381000" y="609600"/>
            <a:ext cx="8229600" cy="152400"/>
          </a:xfrm>
          <a:prstGeom prst="bentConnector2">
            <a:avLst/>
          </a:prstGeom>
          <a:noFill/>
          <a:ln cap="flat" cmpd="sng" w="12700">
            <a:solidFill>
              <a:schemeClr val="dk2"/>
            </a:solidFill>
            <a:prstDash val="solid"/>
            <a:round/>
            <a:headEnd len="sm" w="sm" type="none"/>
            <a:tailEnd len="sm" w="sm" type="none"/>
          </a:ln>
        </p:spPr>
      </p:cxnSp>
      <p:sp>
        <p:nvSpPr>
          <p:cNvPr id="75" name="Google Shape;75;p22"/>
          <p:cNvSpPr txBox="1"/>
          <p:nvPr>
            <p:ph type="title"/>
          </p:nvPr>
        </p:nvSpPr>
        <p:spPr>
          <a:xfrm>
            <a:off x="533400" y="685800"/>
            <a:ext cx="8077200" cy="914400"/>
          </a:xfrm>
          <a:prstGeom prst="rect">
            <a:avLst/>
          </a:prstGeom>
          <a:noFill/>
          <a:ln>
            <a:noFill/>
          </a:ln>
        </p:spPr>
        <p:txBody>
          <a:bodyPr anchorCtr="0" anchor="t"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22"/>
          <p:cNvSpPr txBox="1"/>
          <p:nvPr>
            <p:ph idx="1" type="body"/>
          </p:nvPr>
        </p:nvSpPr>
        <p:spPr>
          <a:xfrm>
            <a:off x="533400" y="3352800"/>
            <a:ext cx="3962400" cy="2819400"/>
          </a:xfrm>
          <a:prstGeom prst="rect">
            <a:avLst/>
          </a:prstGeom>
          <a:noFill/>
          <a:ln>
            <a:noFill/>
          </a:ln>
        </p:spPr>
        <p:txBody>
          <a:bodyPr anchorCtr="0" anchor="t" bIns="0" lIns="0" spcFirstLastPara="1" rIns="0" wrap="square" tIns="0">
            <a:noAutofit/>
          </a:bodyPr>
          <a:lstStyle>
            <a:lvl1pPr indent="-228600" lvl="0" marL="457200" algn="l">
              <a:spcBef>
                <a:spcPts val="0"/>
              </a:spcBef>
              <a:spcAft>
                <a:spcPts val="0"/>
              </a:spcAft>
              <a:buSzPts val="1400"/>
              <a:buNone/>
              <a:defRPr/>
            </a:lvl1pPr>
            <a:lvl2pPr indent="-342900" lvl="1" marL="914400" algn="l">
              <a:spcBef>
                <a:spcPts val="900"/>
              </a:spcBef>
              <a:spcAft>
                <a:spcPts val="0"/>
              </a:spcAft>
              <a:buSzPts val="1800"/>
              <a:buChar char="•"/>
              <a:defRPr/>
            </a:lvl2pPr>
            <a:lvl3pPr indent="-342900" lvl="2" marL="1371600" algn="l">
              <a:spcBef>
                <a:spcPts val="900"/>
              </a:spcBef>
              <a:spcAft>
                <a:spcPts val="0"/>
              </a:spcAft>
              <a:buSzPts val="1800"/>
              <a:buChar char="-"/>
              <a:defRPr/>
            </a:lvl3pPr>
            <a:lvl4pPr indent="-342900" lvl="3" marL="1828800" algn="l">
              <a:spcBef>
                <a:spcPts val="900"/>
              </a:spcBef>
              <a:spcAft>
                <a:spcPts val="0"/>
              </a:spcAft>
              <a:buSzPts val="1800"/>
              <a:buChar char="◦"/>
              <a:defRPr/>
            </a:lvl4pPr>
            <a:lvl5pPr indent="-342900" lvl="4" marL="2286000" algn="l">
              <a:spcBef>
                <a:spcPts val="900"/>
              </a:spcBef>
              <a:spcAft>
                <a:spcPts val="0"/>
              </a:spcAft>
              <a:buSzPts val="1800"/>
              <a:buChar char="›"/>
              <a:defRPr/>
            </a:lvl5pPr>
            <a:lvl6pPr indent="-342900" lvl="5" marL="2743200" algn="l">
              <a:lnSpc>
                <a:spcPct val="100000"/>
              </a:lnSpc>
              <a:spcBef>
                <a:spcPts val="900"/>
              </a:spcBef>
              <a:spcAft>
                <a:spcPts val="0"/>
              </a:spcAft>
              <a:buSzPts val="1800"/>
              <a:buAutoNum type="arabicPeriod"/>
              <a:defRPr/>
            </a:lvl6pPr>
            <a:lvl7pPr indent="-342900" lvl="6" marL="3200400" algn="l">
              <a:lnSpc>
                <a:spcPct val="100000"/>
              </a:lnSpc>
              <a:spcBef>
                <a:spcPts val="900"/>
              </a:spcBef>
              <a:spcAft>
                <a:spcPts val="0"/>
              </a:spcAft>
              <a:buClr>
                <a:schemeClr val="dk1"/>
              </a:buClr>
              <a:buSzPts val="1800"/>
              <a:buAutoNum type="alphaLcPeriod"/>
              <a:defRPr/>
            </a:lvl7pPr>
            <a:lvl8pPr indent="-342900" lvl="7" marL="3657600" algn="l">
              <a:lnSpc>
                <a:spcPct val="100000"/>
              </a:lnSpc>
              <a:spcBef>
                <a:spcPts val="900"/>
              </a:spcBef>
              <a:spcAft>
                <a:spcPts val="0"/>
              </a:spcAft>
              <a:buClr>
                <a:schemeClr val="dk1"/>
              </a:buClr>
              <a:buSzPts val="1800"/>
              <a:buAutoNum type="romanLcPeriod"/>
              <a:defRPr/>
            </a:lvl8pPr>
            <a:lvl9pPr indent="-228600" lvl="8" marL="4114800" algn="l">
              <a:lnSpc>
                <a:spcPct val="100000"/>
              </a:lnSpc>
              <a:spcBef>
                <a:spcPts val="900"/>
              </a:spcBef>
              <a:spcAft>
                <a:spcPts val="900"/>
              </a:spcAft>
              <a:buClr>
                <a:schemeClr val="dk2"/>
              </a:buClr>
              <a:buSzPts val="1800"/>
              <a:buNone/>
              <a:defRPr/>
            </a:lvl9pPr>
          </a:lstStyle>
          <a:p/>
        </p:txBody>
      </p:sp>
      <p:sp>
        <p:nvSpPr>
          <p:cNvPr id="77" name="Google Shape;77;p22"/>
          <p:cNvSpPr txBox="1"/>
          <p:nvPr>
            <p:ph idx="2" type="body"/>
          </p:nvPr>
        </p:nvSpPr>
        <p:spPr>
          <a:xfrm>
            <a:off x="4648199" y="3352800"/>
            <a:ext cx="3962401" cy="2819400"/>
          </a:xfrm>
          <a:prstGeom prst="rect">
            <a:avLst/>
          </a:prstGeom>
          <a:noFill/>
          <a:ln>
            <a:noFill/>
          </a:ln>
        </p:spPr>
        <p:txBody>
          <a:bodyPr anchorCtr="0" anchor="t" bIns="0" lIns="0" spcFirstLastPara="1" rIns="0" wrap="square" tIns="0">
            <a:noAutofit/>
          </a:bodyPr>
          <a:lstStyle>
            <a:lvl1pPr indent="-228600" lvl="0" marL="457200" algn="l">
              <a:spcBef>
                <a:spcPts val="0"/>
              </a:spcBef>
              <a:spcAft>
                <a:spcPts val="0"/>
              </a:spcAft>
              <a:buSzPts val="1400"/>
              <a:buNone/>
              <a:defRPr/>
            </a:lvl1pPr>
            <a:lvl2pPr indent="-342900" lvl="1" marL="914400" algn="l">
              <a:spcBef>
                <a:spcPts val="900"/>
              </a:spcBef>
              <a:spcAft>
                <a:spcPts val="0"/>
              </a:spcAft>
              <a:buSzPts val="1800"/>
              <a:buChar char="•"/>
              <a:defRPr/>
            </a:lvl2pPr>
            <a:lvl3pPr indent="-342900" lvl="2" marL="1371600" algn="l">
              <a:spcBef>
                <a:spcPts val="900"/>
              </a:spcBef>
              <a:spcAft>
                <a:spcPts val="0"/>
              </a:spcAft>
              <a:buSzPts val="1800"/>
              <a:buChar char="-"/>
              <a:defRPr/>
            </a:lvl3pPr>
            <a:lvl4pPr indent="-342900" lvl="3" marL="1828800" algn="l">
              <a:spcBef>
                <a:spcPts val="900"/>
              </a:spcBef>
              <a:spcAft>
                <a:spcPts val="0"/>
              </a:spcAft>
              <a:buSzPts val="1800"/>
              <a:buChar char="◦"/>
              <a:defRPr/>
            </a:lvl4pPr>
            <a:lvl5pPr indent="-342900" lvl="4" marL="2286000" algn="l">
              <a:spcBef>
                <a:spcPts val="900"/>
              </a:spcBef>
              <a:spcAft>
                <a:spcPts val="0"/>
              </a:spcAft>
              <a:buSzPts val="1800"/>
              <a:buChar char="›"/>
              <a:defRPr/>
            </a:lvl5pPr>
            <a:lvl6pPr indent="-342900" lvl="5" marL="2743200" algn="l">
              <a:lnSpc>
                <a:spcPct val="100000"/>
              </a:lnSpc>
              <a:spcBef>
                <a:spcPts val="900"/>
              </a:spcBef>
              <a:spcAft>
                <a:spcPts val="0"/>
              </a:spcAft>
              <a:buSzPts val="1800"/>
              <a:buAutoNum type="arabicPeriod"/>
              <a:defRPr/>
            </a:lvl6pPr>
            <a:lvl7pPr indent="-342900" lvl="6" marL="3200400" algn="l">
              <a:lnSpc>
                <a:spcPct val="100000"/>
              </a:lnSpc>
              <a:spcBef>
                <a:spcPts val="900"/>
              </a:spcBef>
              <a:spcAft>
                <a:spcPts val="0"/>
              </a:spcAft>
              <a:buClr>
                <a:schemeClr val="dk1"/>
              </a:buClr>
              <a:buSzPts val="1800"/>
              <a:buAutoNum type="alphaLcPeriod"/>
              <a:defRPr/>
            </a:lvl7pPr>
            <a:lvl8pPr indent="-342900" lvl="7" marL="3657600" algn="l">
              <a:lnSpc>
                <a:spcPct val="100000"/>
              </a:lnSpc>
              <a:spcBef>
                <a:spcPts val="900"/>
              </a:spcBef>
              <a:spcAft>
                <a:spcPts val="0"/>
              </a:spcAft>
              <a:buClr>
                <a:schemeClr val="dk1"/>
              </a:buClr>
              <a:buSzPts val="1800"/>
              <a:buAutoNum type="romanLcPeriod"/>
              <a:defRPr/>
            </a:lvl8pPr>
            <a:lvl9pPr indent="-228600" lvl="8" marL="4114800" algn="l">
              <a:lnSpc>
                <a:spcPct val="100000"/>
              </a:lnSpc>
              <a:spcBef>
                <a:spcPts val="900"/>
              </a:spcBef>
              <a:spcAft>
                <a:spcPts val="900"/>
              </a:spcAft>
              <a:buClr>
                <a:schemeClr val="dk2"/>
              </a:buClr>
              <a:buSzPts val="1800"/>
              <a:buNone/>
              <a:defRPr/>
            </a:lvl9pPr>
          </a:lstStyle>
          <a:p/>
        </p:txBody>
      </p:sp>
      <p:sp>
        <p:nvSpPr>
          <p:cNvPr id="78" name="Google Shape;78;p22"/>
          <p:cNvSpPr txBox="1"/>
          <p:nvPr>
            <p:ph idx="3" type="body"/>
          </p:nvPr>
        </p:nvSpPr>
        <p:spPr>
          <a:xfrm>
            <a:off x="533400" y="1752600"/>
            <a:ext cx="8077200" cy="1447800"/>
          </a:xfrm>
          <a:prstGeom prst="rect">
            <a:avLst/>
          </a:prstGeom>
          <a:noFill/>
          <a:ln>
            <a:noFill/>
          </a:ln>
        </p:spPr>
        <p:txBody>
          <a:bodyPr anchorCtr="0" anchor="t" bIns="0" lIns="0" spcFirstLastPara="1" rIns="0" wrap="square" tIns="0">
            <a:noAutofit/>
          </a:bodyPr>
          <a:lstStyle>
            <a:lvl1pPr indent="-228600" lvl="0" marL="457200" algn="l">
              <a:spcBef>
                <a:spcPts val="0"/>
              </a:spcBef>
              <a:spcAft>
                <a:spcPts val="0"/>
              </a:spcAft>
              <a:buSzPts val="1400"/>
              <a:buNone/>
              <a:defRPr/>
            </a:lvl1pPr>
            <a:lvl2pPr indent="-342900" lvl="1" marL="914400" algn="l">
              <a:spcBef>
                <a:spcPts val="900"/>
              </a:spcBef>
              <a:spcAft>
                <a:spcPts val="0"/>
              </a:spcAft>
              <a:buSzPts val="1800"/>
              <a:buChar char="•"/>
              <a:defRPr/>
            </a:lvl2pPr>
            <a:lvl3pPr indent="-342900" lvl="2" marL="1371600" algn="l">
              <a:spcBef>
                <a:spcPts val="900"/>
              </a:spcBef>
              <a:spcAft>
                <a:spcPts val="0"/>
              </a:spcAft>
              <a:buSzPts val="1800"/>
              <a:buChar char="-"/>
              <a:defRPr/>
            </a:lvl3pPr>
            <a:lvl4pPr indent="-342900" lvl="3" marL="1828800" algn="l">
              <a:spcBef>
                <a:spcPts val="900"/>
              </a:spcBef>
              <a:spcAft>
                <a:spcPts val="0"/>
              </a:spcAft>
              <a:buSzPts val="1800"/>
              <a:buChar char="◦"/>
              <a:defRPr/>
            </a:lvl4pPr>
            <a:lvl5pPr indent="-342900" lvl="4" marL="2286000" algn="l">
              <a:spcBef>
                <a:spcPts val="900"/>
              </a:spcBef>
              <a:spcAft>
                <a:spcPts val="0"/>
              </a:spcAft>
              <a:buSzPts val="1800"/>
              <a:buChar char="›"/>
              <a:defRPr/>
            </a:lvl5pPr>
            <a:lvl6pPr indent="-342900" lvl="5" marL="2743200" algn="l">
              <a:lnSpc>
                <a:spcPct val="100000"/>
              </a:lnSpc>
              <a:spcBef>
                <a:spcPts val="900"/>
              </a:spcBef>
              <a:spcAft>
                <a:spcPts val="0"/>
              </a:spcAft>
              <a:buSzPts val="1800"/>
              <a:buAutoNum type="arabicPeriod"/>
              <a:defRPr/>
            </a:lvl6pPr>
            <a:lvl7pPr indent="-342900" lvl="6" marL="3200400" algn="l">
              <a:lnSpc>
                <a:spcPct val="100000"/>
              </a:lnSpc>
              <a:spcBef>
                <a:spcPts val="900"/>
              </a:spcBef>
              <a:spcAft>
                <a:spcPts val="0"/>
              </a:spcAft>
              <a:buClr>
                <a:schemeClr val="dk1"/>
              </a:buClr>
              <a:buSzPts val="1800"/>
              <a:buAutoNum type="alphaLcPeriod"/>
              <a:defRPr/>
            </a:lvl7pPr>
            <a:lvl8pPr indent="-342900" lvl="7" marL="3657600" algn="l">
              <a:lnSpc>
                <a:spcPct val="100000"/>
              </a:lnSpc>
              <a:spcBef>
                <a:spcPts val="900"/>
              </a:spcBef>
              <a:spcAft>
                <a:spcPts val="0"/>
              </a:spcAft>
              <a:buClr>
                <a:schemeClr val="dk1"/>
              </a:buClr>
              <a:buSzPts val="1800"/>
              <a:buAutoNum type="romanLcPeriod"/>
              <a:defRPr/>
            </a:lvl8pPr>
            <a:lvl9pPr indent="-228600" lvl="8" marL="4114800" algn="l">
              <a:lnSpc>
                <a:spcPct val="100000"/>
              </a:lnSpc>
              <a:spcBef>
                <a:spcPts val="900"/>
              </a:spcBef>
              <a:spcAft>
                <a:spcPts val="900"/>
              </a:spcAft>
              <a:buClr>
                <a:schemeClr val="dk2"/>
              </a:buClr>
              <a:buSzPts val="1800"/>
              <a:buNone/>
              <a:defRPr/>
            </a:lvl9pPr>
          </a:lstStyle>
          <a:p/>
        </p:txBody>
      </p:sp>
      <p:sp>
        <p:nvSpPr>
          <p:cNvPr id="79" name="Google Shape;79;p22"/>
          <p:cNvSpPr txBox="1"/>
          <p:nvPr>
            <p:ph idx="11" type="ftr"/>
          </p:nvPr>
        </p:nvSpPr>
        <p:spPr>
          <a:xfrm>
            <a:off x="533400" y="6324600"/>
            <a:ext cx="5257800" cy="152400"/>
          </a:xfrm>
          <a:prstGeom prst="rect">
            <a:avLst/>
          </a:prstGeom>
          <a:noFill/>
          <a:ln>
            <a:noFill/>
          </a:ln>
        </p:spPr>
        <p:txBody>
          <a:bodyPr anchorCtr="0" anchor="b" bIns="0" lIns="0" spcFirstLastPara="1" rIns="0" wrap="square" tIns="0">
            <a:noAutofit/>
          </a:bodyPr>
          <a:lstStyle>
            <a:lvl1pPr lvl="0" algn="l">
              <a:spcBef>
                <a:spcPts val="0"/>
              </a:spcBef>
              <a:spcAft>
                <a:spcPts val="0"/>
              </a:spcAft>
              <a:buSzPts val="1400"/>
              <a:buNone/>
              <a:defRPr sz="1000">
                <a:solidFill>
                  <a:schemeClr val="dk1"/>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0" name="Google Shape;80;p22"/>
          <p:cNvSpPr txBox="1"/>
          <p:nvPr>
            <p:ph idx="12" type="sldNum"/>
          </p:nvPr>
        </p:nvSpPr>
        <p:spPr>
          <a:xfrm>
            <a:off x="7086600" y="6477000"/>
            <a:ext cx="1527175" cy="152400"/>
          </a:xfrm>
          <a:prstGeom prst="rect">
            <a:avLst/>
          </a:prstGeom>
          <a:noFill/>
          <a:ln>
            <a:noFill/>
          </a:ln>
        </p:spPr>
        <p:txBody>
          <a:bodyPr anchorCtr="0" anchor="t" bIns="0" lIns="0" spcFirstLastPara="1" rIns="0" wrap="square" tIns="0">
            <a:noAutofit/>
          </a:bodyPr>
          <a:lstStyle>
            <a:lvl1pPr indent="0" lvl="0" marL="0" marR="0" algn="r">
              <a:spcBef>
                <a:spcPts val="0"/>
              </a:spcBef>
              <a:buNone/>
              <a:defRPr sz="1000">
                <a:solidFill>
                  <a:schemeClr val="dk1"/>
                </a:solidFill>
                <a:latin typeface="Arial"/>
                <a:ea typeface="Arial"/>
                <a:cs typeface="Arial"/>
                <a:sym typeface="Arial"/>
              </a:defRPr>
            </a:lvl1pPr>
            <a:lvl2pPr indent="0" lvl="1" marL="0" marR="0" algn="r">
              <a:spcBef>
                <a:spcPts val="0"/>
              </a:spcBef>
              <a:buNone/>
              <a:defRPr sz="1000">
                <a:solidFill>
                  <a:schemeClr val="dk1"/>
                </a:solidFill>
                <a:latin typeface="Arial"/>
                <a:ea typeface="Arial"/>
                <a:cs typeface="Arial"/>
                <a:sym typeface="Arial"/>
              </a:defRPr>
            </a:lvl2pPr>
            <a:lvl3pPr indent="0" lvl="2" marL="0" marR="0" algn="r">
              <a:spcBef>
                <a:spcPts val="0"/>
              </a:spcBef>
              <a:buNone/>
              <a:defRPr sz="1000">
                <a:solidFill>
                  <a:schemeClr val="dk1"/>
                </a:solidFill>
                <a:latin typeface="Arial"/>
                <a:ea typeface="Arial"/>
                <a:cs typeface="Arial"/>
                <a:sym typeface="Arial"/>
              </a:defRPr>
            </a:lvl3pPr>
            <a:lvl4pPr indent="0" lvl="3" marL="0" marR="0" algn="r">
              <a:spcBef>
                <a:spcPts val="0"/>
              </a:spcBef>
              <a:buNone/>
              <a:defRPr sz="1000">
                <a:solidFill>
                  <a:schemeClr val="dk1"/>
                </a:solidFill>
                <a:latin typeface="Arial"/>
                <a:ea typeface="Arial"/>
                <a:cs typeface="Arial"/>
                <a:sym typeface="Arial"/>
              </a:defRPr>
            </a:lvl4pPr>
            <a:lvl5pPr indent="0" lvl="4" marL="0" marR="0" algn="r">
              <a:spcBef>
                <a:spcPts val="0"/>
              </a:spcBef>
              <a:buNone/>
              <a:defRPr sz="1000">
                <a:solidFill>
                  <a:schemeClr val="dk1"/>
                </a:solidFill>
                <a:latin typeface="Arial"/>
                <a:ea typeface="Arial"/>
                <a:cs typeface="Arial"/>
                <a:sym typeface="Arial"/>
              </a:defRPr>
            </a:lvl5pPr>
            <a:lvl6pPr indent="0" lvl="5" marL="0" marR="0" algn="r">
              <a:spcBef>
                <a:spcPts val="0"/>
              </a:spcBef>
              <a:buNone/>
              <a:defRPr sz="1000">
                <a:solidFill>
                  <a:schemeClr val="dk1"/>
                </a:solidFill>
                <a:latin typeface="Arial"/>
                <a:ea typeface="Arial"/>
                <a:cs typeface="Arial"/>
                <a:sym typeface="Arial"/>
              </a:defRPr>
            </a:lvl6pPr>
            <a:lvl7pPr indent="0" lvl="6" marL="0" marR="0" algn="r">
              <a:spcBef>
                <a:spcPts val="0"/>
              </a:spcBef>
              <a:buNone/>
              <a:defRPr sz="1000">
                <a:solidFill>
                  <a:schemeClr val="dk1"/>
                </a:solidFill>
                <a:latin typeface="Arial"/>
                <a:ea typeface="Arial"/>
                <a:cs typeface="Arial"/>
                <a:sym typeface="Arial"/>
              </a:defRPr>
            </a:lvl7pPr>
            <a:lvl8pPr indent="0" lvl="7" marL="0" marR="0" algn="r">
              <a:spcBef>
                <a:spcPts val="0"/>
              </a:spcBef>
              <a:buNone/>
              <a:defRPr sz="1000">
                <a:solidFill>
                  <a:schemeClr val="dk1"/>
                </a:solidFill>
                <a:latin typeface="Arial"/>
                <a:ea typeface="Arial"/>
                <a:cs typeface="Arial"/>
                <a:sym typeface="Arial"/>
              </a:defRPr>
            </a:lvl8pPr>
            <a:lvl9pPr indent="0" lvl="8" marL="0" marR="0" algn="r">
              <a:spcBef>
                <a:spcPts val="0"/>
              </a:spcBef>
              <a:buNone/>
              <a:defRPr sz="10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it-IT"/>
              <a:t>‹#›</a:t>
            </a:fld>
            <a:endParaRPr/>
          </a:p>
        </p:txBody>
      </p:sp>
      <p:sp>
        <p:nvSpPr>
          <p:cNvPr id="81" name="Google Shape;81;p22"/>
          <p:cNvSpPr txBox="1"/>
          <p:nvPr>
            <p:ph idx="10" type="dt"/>
          </p:nvPr>
        </p:nvSpPr>
        <p:spPr>
          <a:xfrm>
            <a:off x="7086600" y="6324600"/>
            <a:ext cx="1524000" cy="152400"/>
          </a:xfrm>
          <a:prstGeom prst="rect">
            <a:avLst/>
          </a:prstGeom>
          <a:noFill/>
          <a:ln>
            <a:noFill/>
          </a:ln>
        </p:spPr>
        <p:txBody>
          <a:bodyPr anchorCtr="0" anchor="t" bIns="0" lIns="0" spcFirstLastPara="1" rIns="0" wrap="square" tIns="0">
            <a:noAutofit/>
          </a:bodyPr>
          <a:lstStyle>
            <a:lvl1pPr lvl="0" algn="r">
              <a:spcBef>
                <a:spcPts val="0"/>
              </a:spcBef>
              <a:spcAft>
                <a:spcPts val="0"/>
              </a:spcAft>
              <a:buSzPts val="1400"/>
              <a:buNone/>
              <a:defRPr sz="1000">
                <a:solidFill>
                  <a:schemeClr val="dk1"/>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Two and Left Text">
  <p:cSld name="Content: Two and Left Text">
    <p:spTree>
      <p:nvGrpSpPr>
        <p:cNvPr id="82" name="Shape 82"/>
        <p:cNvGrpSpPr/>
        <p:nvPr/>
      </p:nvGrpSpPr>
      <p:grpSpPr>
        <a:xfrm>
          <a:off x="0" y="0"/>
          <a:ext cx="0" cy="0"/>
          <a:chOff x="0" y="0"/>
          <a:chExt cx="0" cy="0"/>
        </a:xfrm>
      </p:grpSpPr>
      <p:sp>
        <p:nvSpPr>
          <p:cNvPr id="83" name="Google Shape;83;p23"/>
          <p:cNvSpPr txBox="1"/>
          <p:nvPr/>
        </p:nvSpPr>
        <p:spPr>
          <a:xfrm>
            <a:off x="533400" y="6477000"/>
            <a:ext cx="2590800" cy="1524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lang="it-IT" sz="1000">
                <a:solidFill>
                  <a:schemeClr val="dk1"/>
                </a:solidFill>
                <a:latin typeface="Arial"/>
                <a:ea typeface="Arial"/>
                <a:cs typeface="Arial"/>
                <a:sym typeface="Arial"/>
              </a:rPr>
              <a:t>PwC</a:t>
            </a:r>
            <a:endParaRPr/>
          </a:p>
        </p:txBody>
      </p:sp>
      <p:cxnSp>
        <p:nvCxnSpPr>
          <p:cNvPr id="84" name="Google Shape;84;p23"/>
          <p:cNvCxnSpPr/>
          <p:nvPr/>
        </p:nvCxnSpPr>
        <p:spPr>
          <a:xfrm flipH="1" rot="10800000">
            <a:off x="381000" y="609600"/>
            <a:ext cx="8229600" cy="152400"/>
          </a:xfrm>
          <a:prstGeom prst="bentConnector2">
            <a:avLst/>
          </a:prstGeom>
          <a:noFill/>
          <a:ln cap="flat" cmpd="sng" w="12700">
            <a:solidFill>
              <a:schemeClr val="dk2"/>
            </a:solidFill>
            <a:prstDash val="solid"/>
            <a:round/>
            <a:headEnd len="sm" w="sm" type="none"/>
            <a:tailEnd len="sm" w="sm" type="none"/>
          </a:ln>
        </p:spPr>
      </p:cxnSp>
      <p:sp>
        <p:nvSpPr>
          <p:cNvPr id="85" name="Google Shape;85;p23"/>
          <p:cNvSpPr txBox="1"/>
          <p:nvPr>
            <p:ph type="title"/>
          </p:nvPr>
        </p:nvSpPr>
        <p:spPr>
          <a:xfrm>
            <a:off x="533400" y="685800"/>
            <a:ext cx="8077200" cy="914400"/>
          </a:xfrm>
          <a:prstGeom prst="rect">
            <a:avLst/>
          </a:prstGeom>
          <a:noFill/>
          <a:ln>
            <a:noFill/>
          </a:ln>
        </p:spPr>
        <p:txBody>
          <a:bodyPr anchorCtr="0" anchor="t"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6" name="Google Shape;86;p23"/>
          <p:cNvSpPr txBox="1"/>
          <p:nvPr>
            <p:ph idx="1" type="body"/>
          </p:nvPr>
        </p:nvSpPr>
        <p:spPr>
          <a:xfrm>
            <a:off x="6019800" y="1752600"/>
            <a:ext cx="2590800" cy="2133600"/>
          </a:xfrm>
          <a:prstGeom prst="rect">
            <a:avLst/>
          </a:prstGeom>
          <a:noFill/>
          <a:ln>
            <a:noFill/>
          </a:ln>
        </p:spPr>
        <p:txBody>
          <a:bodyPr anchorCtr="0" anchor="t" bIns="0" lIns="0" spcFirstLastPara="1" rIns="0" wrap="square" tIns="0">
            <a:noAutofit/>
          </a:bodyPr>
          <a:lstStyle>
            <a:lvl1pPr indent="-228600" lvl="0" marL="457200" algn="l">
              <a:spcBef>
                <a:spcPts val="0"/>
              </a:spcBef>
              <a:spcAft>
                <a:spcPts val="0"/>
              </a:spcAft>
              <a:buSzPts val="1400"/>
              <a:buNone/>
              <a:defRPr/>
            </a:lvl1pPr>
            <a:lvl2pPr indent="-342900" lvl="1" marL="914400" algn="l">
              <a:spcBef>
                <a:spcPts val="900"/>
              </a:spcBef>
              <a:spcAft>
                <a:spcPts val="0"/>
              </a:spcAft>
              <a:buSzPts val="1800"/>
              <a:buChar char="•"/>
              <a:defRPr/>
            </a:lvl2pPr>
            <a:lvl3pPr indent="-342900" lvl="2" marL="1371600" algn="l">
              <a:spcBef>
                <a:spcPts val="900"/>
              </a:spcBef>
              <a:spcAft>
                <a:spcPts val="0"/>
              </a:spcAft>
              <a:buSzPts val="1800"/>
              <a:buChar char="-"/>
              <a:defRPr/>
            </a:lvl3pPr>
            <a:lvl4pPr indent="-342900" lvl="3" marL="1828800" algn="l">
              <a:spcBef>
                <a:spcPts val="900"/>
              </a:spcBef>
              <a:spcAft>
                <a:spcPts val="0"/>
              </a:spcAft>
              <a:buSzPts val="1800"/>
              <a:buChar char="◦"/>
              <a:defRPr/>
            </a:lvl4pPr>
            <a:lvl5pPr indent="-342900" lvl="4" marL="2286000" algn="l">
              <a:spcBef>
                <a:spcPts val="900"/>
              </a:spcBef>
              <a:spcAft>
                <a:spcPts val="0"/>
              </a:spcAft>
              <a:buSzPts val="1800"/>
              <a:buChar char="›"/>
              <a:defRPr/>
            </a:lvl5pPr>
            <a:lvl6pPr indent="-342900" lvl="5" marL="2743200" algn="l">
              <a:lnSpc>
                <a:spcPct val="100000"/>
              </a:lnSpc>
              <a:spcBef>
                <a:spcPts val="900"/>
              </a:spcBef>
              <a:spcAft>
                <a:spcPts val="0"/>
              </a:spcAft>
              <a:buSzPts val="1800"/>
              <a:buAutoNum type="arabicPeriod"/>
              <a:defRPr/>
            </a:lvl6pPr>
            <a:lvl7pPr indent="-342900" lvl="6" marL="3200400" algn="l">
              <a:lnSpc>
                <a:spcPct val="100000"/>
              </a:lnSpc>
              <a:spcBef>
                <a:spcPts val="900"/>
              </a:spcBef>
              <a:spcAft>
                <a:spcPts val="0"/>
              </a:spcAft>
              <a:buClr>
                <a:schemeClr val="dk1"/>
              </a:buClr>
              <a:buSzPts val="1800"/>
              <a:buAutoNum type="alphaLcPeriod"/>
              <a:defRPr/>
            </a:lvl7pPr>
            <a:lvl8pPr indent="-342900" lvl="7" marL="3657600" algn="l">
              <a:lnSpc>
                <a:spcPct val="100000"/>
              </a:lnSpc>
              <a:spcBef>
                <a:spcPts val="900"/>
              </a:spcBef>
              <a:spcAft>
                <a:spcPts val="0"/>
              </a:spcAft>
              <a:buClr>
                <a:schemeClr val="dk1"/>
              </a:buClr>
              <a:buSzPts val="1800"/>
              <a:buAutoNum type="romanLcPeriod"/>
              <a:defRPr/>
            </a:lvl8pPr>
            <a:lvl9pPr indent="-228600" lvl="8" marL="4114800" algn="l">
              <a:lnSpc>
                <a:spcPct val="100000"/>
              </a:lnSpc>
              <a:spcBef>
                <a:spcPts val="900"/>
              </a:spcBef>
              <a:spcAft>
                <a:spcPts val="900"/>
              </a:spcAft>
              <a:buClr>
                <a:schemeClr val="dk2"/>
              </a:buClr>
              <a:buSzPts val="1800"/>
              <a:buNone/>
              <a:defRPr/>
            </a:lvl9pPr>
          </a:lstStyle>
          <a:p/>
        </p:txBody>
      </p:sp>
      <p:sp>
        <p:nvSpPr>
          <p:cNvPr id="87" name="Google Shape;87;p23"/>
          <p:cNvSpPr txBox="1"/>
          <p:nvPr>
            <p:ph idx="2" type="body"/>
          </p:nvPr>
        </p:nvSpPr>
        <p:spPr>
          <a:xfrm>
            <a:off x="6019800" y="4038600"/>
            <a:ext cx="2590800" cy="2133600"/>
          </a:xfrm>
          <a:prstGeom prst="rect">
            <a:avLst/>
          </a:prstGeom>
          <a:noFill/>
          <a:ln>
            <a:noFill/>
          </a:ln>
        </p:spPr>
        <p:txBody>
          <a:bodyPr anchorCtr="0" anchor="t" bIns="0" lIns="0" spcFirstLastPara="1" rIns="0" wrap="square" tIns="0">
            <a:noAutofit/>
          </a:bodyPr>
          <a:lstStyle>
            <a:lvl1pPr indent="-228600" lvl="0" marL="457200" algn="l">
              <a:spcBef>
                <a:spcPts val="0"/>
              </a:spcBef>
              <a:spcAft>
                <a:spcPts val="0"/>
              </a:spcAft>
              <a:buSzPts val="1400"/>
              <a:buNone/>
              <a:defRPr/>
            </a:lvl1pPr>
            <a:lvl2pPr indent="-342900" lvl="1" marL="914400" algn="l">
              <a:spcBef>
                <a:spcPts val="900"/>
              </a:spcBef>
              <a:spcAft>
                <a:spcPts val="0"/>
              </a:spcAft>
              <a:buSzPts val="1800"/>
              <a:buChar char="•"/>
              <a:defRPr/>
            </a:lvl2pPr>
            <a:lvl3pPr indent="-342900" lvl="2" marL="1371600" algn="l">
              <a:spcBef>
                <a:spcPts val="900"/>
              </a:spcBef>
              <a:spcAft>
                <a:spcPts val="0"/>
              </a:spcAft>
              <a:buSzPts val="1800"/>
              <a:buChar char="-"/>
              <a:defRPr/>
            </a:lvl3pPr>
            <a:lvl4pPr indent="-342900" lvl="3" marL="1828800" algn="l">
              <a:spcBef>
                <a:spcPts val="900"/>
              </a:spcBef>
              <a:spcAft>
                <a:spcPts val="0"/>
              </a:spcAft>
              <a:buSzPts val="1800"/>
              <a:buChar char="◦"/>
              <a:defRPr/>
            </a:lvl4pPr>
            <a:lvl5pPr indent="-342900" lvl="4" marL="2286000" algn="l">
              <a:spcBef>
                <a:spcPts val="900"/>
              </a:spcBef>
              <a:spcAft>
                <a:spcPts val="0"/>
              </a:spcAft>
              <a:buSzPts val="1800"/>
              <a:buChar char="›"/>
              <a:defRPr/>
            </a:lvl5pPr>
            <a:lvl6pPr indent="-342900" lvl="5" marL="2743200" algn="l">
              <a:lnSpc>
                <a:spcPct val="100000"/>
              </a:lnSpc>
              <a:spcBef>
                <a:spcPts val="900"/>
              </a:spcBef>
              <a:spcAft>
                <a:spcPts val="0"/>
              </a:spcAft>
              <a:buSzPts val="1800"/>
              <a:buAutoNum type="arabicPeriod"/>
              <a:defRPr/>
            </a:lvl6pPr>
            <a:lvl7pPr indent="-342900" lvl="6" marL="3200400" algn="l">
              <a:lnSpc>
                <a:spcPct val="100000"/>
              </a:lnSpc>
              <a:spcBef>
                <a:spcPts val="900"/>
              </a:spcBef>
              <a:spcAft>
                <a:spcPts val="0"/>
              </a:spcAft>
              <a:buClr>
                <a:schemeClr val="dk1"/>
              </a:buClr>
              <a:buSzPts val="1800"/>
              <a:buAutoNum type="alphaLcPeriod"/>
              <a:defRPr/>
            </a:lvl7pPr>
            <a:lvl8pPr indent="-342900" lvl="7" marL="3657600" algn="l">
              <a:lnSpc>
                <a:spcPct val="100000"/>
              </a:lnSpc>
              <a:spcBef>
                <a:spcPts val="900"/>
              </a:spcBef>
              <a:spcAft>
                <a:spcPts val="0"/>
              </a:spcAft>
              <a:buClr>
                <a:schemeClr val="dk1"/>
              </a:buClr>
              <a:buSzPts val="1800"/>
              <a:buAutoNum type="romanLcPeriod"/>
              <a:defRPr/>
            </a:lvl8pPr>
            <a:lvl9pPr indent="-228600" lvl="8" marL="4114800" algn="l">
              <a:lnSpc>
                <a:spcPct val="100000"/>
              </a:lnSpc>
              <a:spcBef>
                <a:spcPts val="900"/>
              </a:spcBef>
              <a:spcAft>
                <a:spcPts val="900"/>
              </a:spcAft>
              <a:buClr>
                <a:schemeClr val="dk2"/>
              </a:buClr>
              <a:buSzPts val="1800"/>
              <a:buNone/>
              <a:defRPr/>
            </a:lvl9pPr>
          </a:lstStyle>
          <a:p/>
        </p:txBody>
      </p:sp>
      <p:sp>
        <p:nvSpPr>
          <p:cNvPr id="88" name="Google Shape;88;p23"/>
          <p:cNvSpPr txBox="1"/>
          <p:nvPr>
            <p:ph idx="3" type="body"/>
          </p:nvPr>
        </p:nvSpPr>
        <p:spPr>
          <a:xfrm>
            <a:off x="533400" y="1752600"/>
            <a:ext cx="5334000" cy="4419600"/>
          </a:xfrm>
          <a:prstGeom prst="rect">
            <a:avLst/>
          </a:prstGeom>
          <a:noFill/>
          <a:ln>
            <a:noFill/>
          </a:ln>
        </p:spPr>
        <p:txBody>
          <a:bodyPr anchorCtr="0" anchor="t" bIns="0" lIns="0" spcFirstLastPara="1" rIns="0" wrap="square" tIns="0">
            <a:noAutofit/>
          </a:bodyPr>
          <a:lstStyle>
            <a:lvl1pPr indent="-228600" lvl="0" marL="457200" algn="l">
              <a:spcBef>
                <a:spcPts val="0"/>
              </a:spcBef>
              <a:spcAft>
                <a:spcPts val="0"/>
              </a:spcAft>
              <a:buSzPts val="1400"/>
              <a:buNone/>
              <a:defRPr/>
            </a:lvl1pPr>
            <a:lvl2pPr indent="-342900" lvl="1" marL="914400" algn="l">
              <a:spcBef>
                <a:spcPts val="900"/>
              </a:spcBef>
              <a:spcAft>
                <a:spcPts val="0"/>
              </a:spcAft>
              <a:buSzPts val="1800"/>
              <a:buChar char="•"/>
              <a:defRPr/>
            </a:lvl2pPr>
            <a:lvl3pPr indent="-342900" lvl="2" marL="1371600" algn="l">
              <a:spcBef>
                <a:spcPts val="900"/>
              </a:spcBef>
              <a:spcAft>
                <a:spcPts val="0"/>
              </a:spcAft>
              <a:buSzPts val="1800"/>
              <a:buChar char="-"/>
              <a:defRPr/>
            </a:lvl3pPr>
            <a:lvl4pPr indent="-342900" lvl="3" marL="1828800" algn="l">
              <a:spcBef>
                <a:spcPts val="900"/>
              </a:spcBef>
              <a:spcAft>
                <a:spcPts val="0"/>
              </a:spcAft>
              <a:buSzPts val="1800"/>
              <a:buChar char="◦"/>
              <a:defRPr/>
            </a:lvl4pPr>
            <a:lvl5pPr indent="-342900" lvl="4" marL="2286000" algn="l">
              <a:spcBef>
                <a:spcPts val="900"/>
              </a:spcBef>
              <a:spcAft>
                <a:spcPts val="0"/>
              </a:spcAft>
              <a:buSzPts val="1800"/>
              <a:buChar char="›"/>
              <a:defRPr/>
            </a:lvl5pPr>
            <a:lvl6pPr indent="-342900" lvl="5" marL="2743200" algn="l">
              <a:lnSpc>
                <a:spcPct val="100000"/>
              </a:lnSpc>
              <a:spcBef>
                <a:spcPts val="900"/>
              </a:spcBef>
              <a:spcAft>
                <a:spcPts val="0"/>
              </a:spcAft>
              <a:buSzPts val="1800"/>
              <a:buAutoNum type="arabicPeriod"/>
              <a:defRPr/>
            </a:lvl6pPr>
            <a:lvl7pPr indent="-342900" lvl="6" marL="3200400" algn="l">
              <a:lnSpc>
                <a:spcPct val="100000"/>
              </a:lnSpc>
              <a:spcBef>
                <a:spcPts val="900"/>
              </a:spcBef>
              <a:spcAft>
                <a:spcPts val="0"/>
              </a:spcAft>
              <a:buClr>
                <a:schemeClr val="dk1"/>
              </a:buClr>
              <a:buSzPts val="1800"/>
              <a:buAutoNum type="alphaLcPeriod"/>
              <a:defRPr/>
            </a:lvl7pPr>
            <a:lvl8pPr indent="-342900" lvl="7" marL="3657600" algn="l">
              <a:lnSpc>
                <a:spcPct val="100000"/>
              </a:lnSpc>
              <a:spcBef>
                <a:spcPts val="900"/>
              </a:spcBef>
              <a:spcAft>
                <a:spcPts val="0"/>
              </a:spcAft>
              <a:buClr>
                <a:schemeClr val="dk1"/>
              </a:buClr>
              <a:buSzPts val="1800"/>
              <a:buAutoNum type="romanLcPeriod"/>
              <a:defRPr/>
            </a:lvl8pPr>
            <a:lvl9pPr indent="-228600" lvl="8" marL="4114800" algn="l">
              <a:lnSpc>
                <a:spcPct val="100000"/>
              </a:lnSpc>
              <a:spcBef>
                <a:spcPts val="900"/>
              </a:spcBef>
              <a:spcAft>
                <a:spcPts val="900"/>
              </a:spcAft>
              <a:buClr>
                <a:schemeClr val="dk2"/>
              </a:buClr>
              <a:buSzPts val="1800"/>
              <a:buNone/>
              <a:defRPr/>
            </a:lvl9pPr>
          </a:lstStyle>
          <a:p/>
        </p:txBody>
      </p:sp>
      <p:sp>
        <p:nvSpPr>
          <p:cNvPr id="89" name="Google Shape;89;p23"/>
          <p:cNvSpPr txBox="1"/>
          <p:nvPr>
            <p:ph idx="11" type="ftr"/>
          </p:nvPr>
        </p:nvSpPr>
        <p:spPr>
          <a:xfrm>
            <a:off x="533400" y="6324600"/>
            <a:ext cx="5257800" cy="152400"/>
          </a:xfrm>
          <a:prstGeom prst="rect">
            <a:avLst/>
          </a:prstGeom>
          <a:noFill/>
          <a:ln>
            <a:noFill/>
          </a:ln>
        </p:spPr>
        <p:txBody>
          <a:bodyPr anchorCtr="0" anchor="b" bIns="0" lIns="0" spcFirstLastPara="1" rIns="0" wrap="square" tIns="0">
            <a:noAutofit/>
          </a:bodyPr>
          <a:lstStyle>
            <a:lvl1pPr lvl="0" algn="l">
              <a:spcBef>
                <a:spcPts val="0"/>
              </a:spcBef>
              <a:spcAft>
                <a:spcPts val="0"/>
              </a:spcAft>
              <a:buSzPts val="1400"/>
              <a:buNone/>
              <a:defRPr sz="1000">
                <a:solidFill>
                  <a:schemeClr val="dk1"/>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0" name="Google Shape;90;p23"/>
          <p:cNvSpPr txBox="1"/>
          <p:nvPr>
            <p:ph idx="12" type="sldNum"/>
          </p:nvPr>
        </p:nvSpPr>
        <p:spPr>
          <a:xfrm>
            <a:off x="7086600" y="6477000"/>
            <a:ext cx="1527175" cy="152400"/>
          </a:xfrm>
          <a:prstGeom prst="rect">
            <a:avLst/>
          </a:prstGeom>
          <a:noFill/>
          <a:ln>
            <a:noFill/>
          </a:ln>
        </p:spPr>
        <p:txBody>
          <a:bodyPr anchorCtr="0" anchor="t" bIns="0" lIns="0" spcFirstLastPara="1" rIns="0" wrap="square" tIns="0">
            <a:noAutofit/>
          </a:bodyPr>
          <a:lstStyle>
            <a:lvl1pPr indent="0" lvl="0" marL="0" marR="0" algn="r">
              <a:spcBef>
                <a:spcPts val="0"/>
              </a:spcBef>
              <a:buNone/>
              <a:defRPr sz="1000">
                <a:solidFill>
                  <a:schemeClr val="dk1"/>
                </a:solidFill>
                <a:latin typeface="Arial"/>
                <a:ea typeface="Arial"/>
                <a:cs typeface="Arial"/>
                <a:sym typeface="Arial"/>
              </a:defRPr>
            </a:lvl1pPr>
            <a:lvl2pPr indent="0" lvl="1" marL="0" marR="0" algn="r">
              <a:spcBef>
                <a:spcPts val="0"/>
              </a:spcBef>
              <a:buNone/>
              <a:defRPr sz="1000">
                <a:solidFill>
                  <a:schemeClr val="dk1"/>
                </a:solidFill>
                <a:latin typeface="Arial"/>
                <a:ea typeface="Arial"/>
                <a:cs typeface="Arial"/>
                <a:sym typeface="Arial"/>
              </a:defRPr>
            </a:lvl2pPr>
            <a:lvl3pPr indent="0" lvl="2" marL="0" marR="0" algn="r">
              <a:spcBef>
                <a:spcPts val="0"/>
              </a:spcBef>
              <a:buNone/>
              <a:defRPr sz="1000">
                <a:solidFill>
                  <a:schemeClr val="dk1"/>
                </a:solidFill>
                <a:latin typeface="Arial"/>
                <a:ea typeface="Arial"/>
                <a:cs typeface="Arial"/>
                <a:sym typeface="Arial"/>
              </a:defRPr>
            </a:lvl3pPr>
            <a:lvl4pPr indent="0" lvl="3" marL="0" marR="0" algn="r">
              <a:spcBef>
                <a:spcPts val="0"/>
              </a:spcBef>
              <a:buNone/>
              <a:defRPr sz="1000">
                <a:solidFill>
                  <a:schemeClr val="dk1"/>
                </a:solidFill>
                <a:latin typeface="Arial"/>
                <a:ea typeface="Arial"/>
                <a:cs typeface="Arial"/>
                <a:sym typeface="Arial"/>
              </a:defRPr>
            </a:lvl4pPr>
            <a:lvl5pPr indent="0" lvl="4" marL="0" marR="0" algn="r">
              <a:spcBef>
                <a:spcPts val="0"/>
              </a:spcBef>
              <a:buNone/>
              <a:defRPr sz="1000">
                <a:solidFill>
                  <a:schemeClr val="dk1"/>
                </a:solidFill>
                <a:latin typeface="Arial"/>
                <a:ea typeface="Arial"/>
                <a:cs typeface="Arial"/>
                <a:sym typeface="Arial"/>
              </a:defRPr>
            </a:lvl5pPr>
            <a:lvl6pPr indent="0" lvl="5" marL="0" marR="0" algn="r">
              <a:spcBef>
                <a:spcPts val="0"/>
              </a:spcBef>
              <a:buNone/>
              <a:defRPr sz="1000">
                <a:solidFill>
                  <a:schemeClr val="dk1"/>
                </a:solidFill>
                <a:latin typeface="Arial"/>
                <a:ea typeface="Arial"/>
                <a:cs typeface="Arial"/>
                <a:sym typeface="Arial"/>
              </a:defRPr>
            </a:lvl6pPr>
            <a:lvl7pPr indent="0" lvl="6" marL="0" marR="0" algn="r">
              <a:spcBef>
                <a:spcPts val="0"/>
              </a:spcBef>
              <a:buNone/>
              <a:defRPr sz="1000">
                <a:solidFill>
                  <a:schemeClr val="dk1"/>
                </a:solidFill>
                <a:latin typeface="Arial"/>
                <a:ea typeface="Arial"/>
                <a:cs typeface="Arial"/>
                <a:sym typeface="Arial"/>
              </a:defRPr>
            </a:lvl7pPr>
            <a:lvl8pPr indent="0" lvl="7" marL="0" marR="0" algn="r">
              <a:spcBef>
                <a:spcPts val="0"/>
              </a:spcBef>
              <a:buNone/>
              <a:defRPr sz="1000">
                <a:solidFill>
                  <a:schemeClr val="dk1"/>
                </a:solidFill>
                <a:latin typeface="Arial"/>
                <a:ea typeface="Arial"/>
                <a:cs typeface="Arial"/>
                <a:sym typeface="Arial"/>
              </a:defRPr>
            </a:lvl8pPr>
            <a:lvl9pPr indent="0" lvl="8" marL="0" marR="0" algn="r">
              <a:spcBef>
                <a:spcPts val="0"/>
              </a:spcBef>
              <a:buNone/>
              <a:defRPr sz="10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it-IT"/>
              <a:t>‹#›</a:t>
            </a:fld>
            <a:endParaRPr/>
          </a:p>
        </p:txBody>
      </p:sp>
      <p:sp>
        <p:nvSpPr>
          <p:cNvPr id="91" name="Google Shape;91;p23"/>
          <p:cNvSpPr txBox="1"/>
          <p:nvPr>
            <p:ph idx="10" type="dt"/>
          </p:nvPr>
        </p:nvSpPr>
        <p:spPr>
          <a:xfrm>
            <a:off x="7086600" y="6324600"/>
            <a:ext cx="1524000" cy="152400"/>
          </a:xfrm>
          <a:prstGeom prst="rect">
            <a:avLst/>
          </a:prstGeom>
          <a:noFill/>
          <a:ln>
            <a:noFill/>
          </a:ln>
        </p:spPr>
        <p:txBody>
          <a:bodyPr anchorCtr="0" anchor="t" bIns="0" lIns="0" spcFirstLastPara="1" rIns="0" wrap="square" tIns="0">
            <a:noAutofit/>
          </a:bodyPr>
          <a:lstStyle>
            <a:lvl1pPr lvl="0" algn="r">
              <a:spcBef>
                <a:spcPts val="0"/>
              </a:spcBef>
              <a:spcAft>
                <a:spcPts val="0"/>
              </a:spcAft>
              <a:buSzPts val="1400"/>
              <a:buNone/>
              <a:defRPr sz="1000">
                <a:solidFill>
                  <a:schemeClr val="dk1"/>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Two and Right Text">
  <p:cSld name="Content: Two and Right Text">
    <p:spTree>
      <p:nvGrpSpPr>
        <p:cNvPr id="92" name="Shape 92"/>
        <p:cNvGrpSpPr/>
        <p:nvPr/>
      </p:nvGrpSpPr>
      <p:grpSpPr>
        <a:xfrm>
          <a:off x="0" y="0"/>
          <a:ext cx="0" cy="0"/>
          <a:chOff x="0" y="0"/>
          <a:chExt cx="0" cy="0"/>
        </a:xfrm>
      </p:grpSpPr>
      <p:sp>
        <p:nvSpPr>
          <p:cNvPr id="93" name="Google Shape;93;p24"/>
          <p:cNvSpPr txBox="1"/>
          <p:nvPr/>
        </p:nvSpPr>
        <p:spPr>
          <a:xfrm>
            <a:off x="533400" y="6477000"/>
            <a:ext cx="2590800" cy="1524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lang="it-IT" sz="1000">
                <a:solidFill>
                  <a:schemeClr val="dk1"/>
                </a:solidFill>
                <a:latin typeface="Arial"/>
                <a:ea typeface="Arial"/>
                <a:cs typeface="Arial"/>
                <a:sym typeface="Arial"/>
              </a:rPr>
              <a:t>PwC</a:t>
            </a:r>
            <a:endParaRPr/>
          </a:p>
        </p:txBody>
      </p:sp>
      <p:cxnSp>
        <p:nvCxnSpPr>
          <p:cNvPr id="94" name="Google Shape;94;p24"/>
          <p:cNvCxnSpPr/>
          <p:nvPr/>
        </p:nvCxnSpPr>
        <p:spPr>
          <a:xfrm flipH="1" rot="10800000">
            <a:off x="381000" y="609600"/>
            <a:ext cx="8229600" cy="152400"/>
          </a:xfrm>
          <a:prstGeom prst="bentConnector2">
            <a:avLst/>
          </a:prstGeom>
          <a:noFill/>
          <a:ln cap="flat" cmpd="sng" w="12700">
            <a:solidFill>
              <a:schemeClr val="dk2"/>
            </a:solidFill>
            <a:prstDash val="solid"/>
            <a:round/>
            <a:headEnd len="sm" w="sm" type="none"/>
            <a:tailEnd len="sm" w="sm" type="none"/>
          </a:ln>
        </p:spPr>
      </p:cxnSp>
      <p:sp>
        <p:nvSpPr>
          <p:cNvPr id="95" name="Google Shape;95;p24"/>
          <p:cNvSpPr txBox="1"/>
          <p:nvPr>
            <p:ph idx="1" type="body"/>
          </p:nvPr>
        </p:nvSpPr>
        <p:spPr>
          <a:xfrm>
            <a:off x="533400" y="1752600"/>
            <a:ext cx="2590800" cy="2133600"/>
          </a:xfrm>
          <a:prstGeom prst="rect">
            <a:avLst/>
          </a:prstGeom>
          <a:noFill/>
          <a:ln>
            <a:noFill/>
          </a:ln>
        </p:spPr>
        <p:txBody>
          <a:bodyPr anchorCtr="0" anchor="t" bIns="0" lIns="0" spcFirstLastPara="1" rIns="0" wrap="square" tIns="0">
            <a:noAutofit/>
          </a:bodyPr>
          <a:lstStyle>
            <a:lvl1pPr indent="-228600" lvl="0" marL="457200" algn="l">
              <a:spcBef>
                <a:spcPts val="0"/>
              </a:spcBef>
              <a:spcAft>
                <a:spcPts val="0"/>
              </a:spcAft>
              <a:buSzPts val="1400"/>
              <a:buNone/>
              <a:defRPr/>
            </a:lvl1pPr>
            <a:lvl2pPr indent="-342900" lvl="1" marL="914400" algn="l">
              <a:spcBef>
                <a:spcPts val="900"/>
              </a:spcBef>
              <a:spcAft>
                <a:spcPts val="0"/>
              </a:spcAft>
              <a:buSzPts val="1800"/>
              <a:buChar char="•"/>
              <a:defRPr/>
            </a:lvl2pPr>
            <a:lvl3pPr indent="-342900" lvl="2" marL="1371600" algn="l">
              <a:spcBef>
                <a:spcPts val="900"/>
              </a:spcBef>
              <a:spcAft>
                <a:spcPts val="0"/>
              </a:spcAft>
              <a:buSzPts val="1800"/>
              <a:buChar char="-"/>
              <a:defRPr/>
            </a:lvl3pPr>
            <a:lvl4pPr indent="-342900" lvl="3" marL="1828800" algn="l">
              <a:spcBef>
                <a:spcPts val="900"/>
              </a:spcBef>
              <a:spcAft>
                <a:spcPts val="0"/>
              </a:spcAft>
              <a:buSzPts val="1800"/>
              <a:buChar char="◦"/>
              <a:defRPr/>
            </a:lvl4pPr>
            <a:lvl5pPr indent="-342900" lvl="4" marL="2286000" algn="l">
              <a:spcBef>
                <a:spcPts val="900"/>
              </a:spcBef>
              <a:spcAft>
                <a:spcPts val="0"/>
              </a:spcAft>
              <a:buSzPts val="1800"/>
              <a:buChar char="›"/>
              <a:defRPr/>
            </a:lvl5pPr>
            <a:lvl6pPr indent="-342900" lvl="5" marL="2743200" algn="l">
              <a:lnSpc>
                <a:spcPct val="100000"/>
              </a:lnSpc>
              <a:spcBef>
                <a:spcPts val="900"/>
              </a:spcBef>
              <a:spcAft>
                <a:spcPts val="0"/>
              </a:spcAft>
              <a:buSzPts val="1800"/>
              <a:buAutoNum type="arabicPeriod"/>
              <a:defRPr/>
            </a:lvl6pPr>
            <a:lvl7pPr indent="-342900" lvl="6" marL="3200400" algn="l">
              <a:lnSpc>
                <a:spcPct val="100000"/>
              </a:lnSpc>
              <a:spcBef>
                <a:spcPts val="900"/>
              </a:spcBef>
              <a:spcAft>
                <a:spcPts val="0"/>
              </a:spcAft>
              <a:buClr>
                <a:schemeClr val="dk1"/>
              </a:buClr>
              <a:buSzPts val="1800"/>
              <a:buAutoNum type="alphaLcPeriod"/>
              <a:defRPr/>
            </a:lvl7pPr>
            <a:lvl8pPr indent="-342900" lvl="7" marL="3657600" algn="l">
              <a:lnSpc>
                <a:spcPct val="100000"/>
              </a:lnSpc>
              <a:spcBef>
                <a:spcPts val="900"/>
              </a:spcBef>
              <a:spcAft>
                <a:spcPts val="0"/>
              </a:spcAft>
              <a:buClr>
                <a:schemeClr val="dk1"/>
              </a:buClr>
              <a:buSzPts val="1800"/>
              <a:buAutoNum type="romanLcPeriod"/>
              <a:defRPr/>
            </a:lvl8pPr>
            <a:lvl9pPr indent="-228600" lvl="8" marL="4114800" algn="l">
              <a:lnSpc>
                <a:spcPct val="100000"/>
              </a:lnSpc>
              <a:spcBef>
                <a:spcPts val="900"/>
              </a:spcBef>
              <a:spcAft>
                <a:spcPts val="900"/>
              </a:spcAft>
              <a:buClr>
                <a:schemeClr val="dk2"/>
              </a:buClr>
              <a:buSzPts val="1800"/>
              <a:buNone/>
              <a:defRPr/>
            </a:lvl9pPr>
          </a:lstStyle>
          <a:p/>
        </p:txBody>
      </p:sp>
      <p:sp>
        <p:nvSpPr>
          <p:cNvPr id="96" name="Google Shape;96;p24"/>
          <p:cNvSpPr txBox="1"/>
          <p:nvPr>
            <p:ph type="title"/>
          </p:nvPr>
        </p:nvSpPr>
        <p:spPr>
          <a:xfrm>
            <a:off x="533400" y="685800"/>
            <a:ext cx="8077200" cy="914400"/>
          </a:xfrm>
          <a:prstGeom prst="rect">
            <a:avLst/>
          </a:prstGeom>
          <a:noFill/>
          <a:ln>
            <a:noFill/>
          </a:ln>
        </p:spPr>
        <p:txBody>
          <a:bodyPr anchorCtr="0" anchor="t"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7" name="Google Shape;97;p24"/>
          <p:cNvSpPr txBox="1"/>
          <p:nvPr>
            <p:ph idx="2" type="body"/>
          </p:nvPr>
        </p:nvSpPr>
        <p:spPr>
          <a:xfrm>
            <a:off x="533400" y="4038600"/>
            <a:ext cx="2590800" cy="2133600"/>
          </a:xfrm>
          <a:prstGeom prst="rect">
            <a:avLst/>
          </a:prstGeom>
          <a:noFill/>
          <a:ln>
            <a:noFill/>
          </a:ln>
        </p:spPr>
        <p:txBody>
          <a:bodyPr anchorCtr="0" anchor="t" bIns="0" lIns="0" spcFirstLastPara="1" rIns="0" wrap="square" tIns="0">
            <a:noAutofit/>
          </a:bodyPr>
          <a:lstStyle>
            <a:lvl1pPr indent="-228600" lvl="0" marL="457200" algn="l">
              <a:spcBef>
                <a:spcPts val="0"/>
              </a:spcBef>
              <a:spcAft>
                <a:spcPts val="0"/>
              </a:spcAft>
              <a:buSzPts val="1400"/>
              <a:buNone/>
              <a:defRPr/>
            </a:lvl1pPr>
            <a:lvl2pPr indent="-342900" lvl="1" marL="914400" algn="l">
              <a:spcBef>
                <a:spcPts val="900"/>
              </a:spcBef>
              <a:spcAft>
                <a:spcPts val="0"/>
              </a:spcAft>
              <a:buSzPts val="1800"/>
              <a:buChar char="•"/>
              <a:defRPr/>
            </a:lvl2pPr>
            <a:lvl3pPr indent="-342900" lvl="2" marL="1371600" algn="l">
              <a:spcBef>
                <a:spcPts val="900"/>
              </a:spcBef>
              <a:spcAft>
                <a:spcPts val="0"/>
              </a:spcAft>
              <a:buSzPts val="1800"/>
              <a:buChar char="-"/>
              <a:defRPr/>
            </a:lvl3pPr>
            <a:lvl4pPr indent="-342900" lvl="3" marL="1828800" algn="l">
              <a:spcBef>
                <a:spcPts val="900"/>
              </a:spcBef>
              <a:spcAft>
                <a:spcPts val="0"/>
              </a:spcAft>
              <a:buSzPts val="1800"/>
              <a:buChar char="◦"/>
              <a:defRPr/>
            </a:lvl4pPr>
            <a:lvl5pPr indent="-342900" lvl="4" marL="2286000" algn="l">
              <a:spcBef>
                <a:spcPts val="900"/>
              </a:spcBef>
              <a:spcAft>
                <a:spcPts val="0"/>
              </a:spcAft>
              <a:buSzPts val="1800"/>
              <a:buChar char="›"/>
              <a:defRPr/>
            </a:lvl5pPr>
            <a:lvl6pPr indent="-342900" lvl="5" marL="2743200" algn="l">
              <a:lnSpc>
                <a:spcPct val="100000"/>
              </a:lnSpc>
              <a:spcBef>
                <a:spcPts val="900"/>
              </a:spcBef>
              <a:spcAft>
                <a:spcPts val="0"/>
              </a:spcAft>
              <a:buSzPts val="1800"/>
              <a:buAutoNum type="arabicPeriod"/>
              <a:defRPr/>
            </a:lvl6pPr>
            <a:lvl7pPr indent="-342900" lvl="6" marL="3200400" algn="l">
              <a:lnSpc>
                <a:spcPct val="100000"/>
              </a:lnSpc>
              <a:spcBef>
                <a:spcPts val="900"/>
              </a:spcBef>
              <a:spcAft>
                <a:spcPts val="0"/>
              </a:spcAft>
              <a:buClr>
                <a:schemeClr val="dk1"/>
              </a:buClr>
              <a:buSzPts val="1800"/>
              <a:buAutoNum type="alphaLcPeriod"/>
              <a:defRPr/>
            </a:lvl7pPr>
            <a:lvl8pPr indent="-342900" lvl="7" marL="3657600" algn="l">
              <a:lnSpc>
                <a:spcPct val="100000"/>
              </a:lnSpc>
              <a:spcBef>
                <a:spcPts val="900"/>
              </a:spcBef>
              <a:spcAft>
                <a:spcPts val="0"/>
              </a:spcAft>
              <a:buClr>
                <a:schemeClr val="dk1"/>
              </a:buClr>
              <a:buSzPts val="1800"/>
              <a:buAutoNum type="romanLcPeriod"/>
              <a:defRPr/>
            </a:lvl8pPr>
            <a:lvl9pPr indent="-228600" lvl="8" marL="4114800" algn="l">
              <a:lnSpc>
                <a:spcPct val="100000"/>
              </a:lnSpc>
              <a:spcBef>
                <a:spcPts val="900"/>
              </a:spcBef>
              <a:spcAft>
                <a:spcPts val="900"/>
              </a:spcAft>
              <a:buClr>
                <a:schemeClr val="dk2"/>
              </a:buClr>
              <a:buSzPts val="1800"/>
              <a:buNone/>
              <a:defRPr/>
            </a:lvl9pPr>
          </a:lstStyle>
          <a:p/>
        </p:txBody>
      </p:sp>
      <p:sp>
        <p:nvSpPr>
          <p:cNvPr id="98" name="Google Shape;98;p24"/>
          <p:cNvSpPr txBox="1"/>
          <p:nvPr>
            <p:ph idx="3" type="body"/>
          </p:nvPr>
        </p:nvSpPr>
        <p:spPr>
          <a:xfrm>
            <a:off x="3276600" y="1752600"/>
            <a:ext cx="5334000" cy="4419600"/>
          </a:xfrm>
          <a:prstGeom prst="rect">
            <a:avLst/>
          </a:prstGeom>
          <a:noFill/>
          <a:ln>
            <a:noFill/>
          </a:ln>
        </p:spPr>
        <p:txBody>
          <a:bodyPr anchorCtr="0" anchor="t" bIns="0" lIns="0" spcFirstLastPara="1" rIns="0" wrap="square" tIns="0">
            <a:noAutofit/>
          </a:bodyPr>
          <a:lstStyle>
            <a:lvl1pPr indent="-228600" lvl="0" marL="457200" algn="l">
              <a:spcBef>
                <a:spcPts val="0"/>
              </a:spcBef>
              <a:spcAft>
                <a:spcPts val="0"/>
              </a:spcAft>
              <a:buSzPts val="1400"/>
              <a:buNone/>
              <a:defRPr/>
            </a:lvl1pPr>
            <a:lvl2pPr indent="-342900" lvl="1" marL="914400" algn="l">
              <a:spcBef>
                <a:spcPts val="900"/>
              </a:spcBef>
              <a:spcAft>
                <a:spcPts val="0"/>
              </a:spcAft>
              <a:buSzPts val="1800"/>
              <a:buChar char="•"/>
              <a:defRPr/>
            </a:lvl2pPr>
            <a:lvl3pPr indent="-342900" lvl="2" marL="1371600" algn="l">
              <a:spcBef>
                <a:spcPts val="900"/>
              </a:spcBef>
              <a:spcAft>
                <a:spcPts val="0"/>
              </a:spcAft>
              <a:buSzPts val="1800"/>
              <a:buChar char="-"/>
              <a:defRPr/>
            </a:lvl3pPr>
            <a:lvl4pPr indent="-342900" lvl="3" marL="1828800" algn="l">
              <a:spcBef>
                <a:spcPts val="900"/>
              </a:spcBef>
              <a:spcAft>
                <a:spcPts val="0"/>
              </a:spcAft>
              <a:buSzPts val="1800"/>
              <a:buChar char="◦"/>
              <a:defRPr/>
            </a:lvl4pPr>
            <a:lvl5pPr indent="-342900" lvl="4" marL="2286000" algn="l">
              <a:spcBef>
                <a:spcPts val="900"/>
              </a:spcBef>
              <a:spcAft>
                <a:spcPts val="0"/>
              </a:spcAft>
              <a:buSzPts val="1800"/>
              <a:buChar char="›"/>
              <a:defRPr/>
            </a:lvl5pPr>
            <a:lvl6pPr indent="-342900" lvl="5" marL="2743200" algn="l">
              <a:lnSpc>
                <a:spcPct val="100000"/>
              </a:lnSpc>
              <a:spcBef>
                <a:spcPts val="900"/>
              </a:spcBef>
              <a:spcAft>
                <a:spcPts val="0"/>
              </a:spcAft>
              <a:buSzPts val="1800"/>
              <a:buAutoNum type="arabicPeriod"/>
              <a:defRPr/>
            </a:lvl6pPr>
            <a:lvl7pPr indent="-342900" lvl="6" marL="3200400" algn="l">
              <a:lnSpc>
                <a:spcPct val="100000"/>
              </a:lnSpc>
              <a:spcBef>
                <a:spcPts val="900"/>
              </a:spcBef>
              <a:spcAft>
                <a:spcPts val="0"/>
              </a:spcAft>
              <a:buClr>
                <a:schemeClr val="dk1"/>
              </a:buClr>
              <a:buSzPts val="1800"/>
              <a:buAutoNum type="alphaLcPeriod"/>
              <a:defRPr/>
            </a:lvl7pPr>
            <a:lvl8pPr indent="-342900" lvl="7" marL="3657600" algn="l">
              <a:lnSpc>
                <a:spcPct val="100000"/>
              </a:lnSpc>
              <a:spcBef>
                <a:spcPts val="900"/>
              </a:spcBef>
              <a:spcAft>
                <a:spcPts val="0"/>
              </a:spcAft>
              <a:buClr>
                <a:schemeClr val="dk1"/>
              </a:buClr>
              <a:buSzPts val="1800"/>
              <a:buAutoNum type="romanLcPeriod"/>
              <a:defRPr/>
            </a:lvl8pPr>
            <a:lvl9pPr indent="-228600" lvl="8" marL="4114800" algn="l">
              <a:lnSpc>
                <a:spcPct val="100000"/>
              </a:lnSpc>
              <a:spcBef>
                <a:spcPts val="900"/>
              </a:spcBef>
              <a:spcAft>
                <a:spcPts val="900"/>
              </a:spcAft>
              <a:buClr>
                <a:schemeClr val="dk2"/>
              </a:buClr>
              <a:buSzPts val="1800"/>
              <a:buNone/>
              <a:defRPr/>
            </a:lvl9pPr>
          </a:lstStyle>
          <a:p/>
        </p:txBody>
      </p:sp>
      <p:sp>
        <p:nvSpPr>
          <p:cNvPr id="99" name="Google Shape;99;p24"/>
          <p:cNvSpPr txBox="1"/>
          <p:nvPr>
            <p:ph idx="11" type="ftr"/>
          </p:nvPr>
        </p:nvSpPr>
        <p:spPr>
          <a:xfrm>
            <a:off x="533400" y="6324600"/>
            <a:ext cx="5257800" cy="152400"/>
          </a:xfrm>
          <a:prstGeom prst="rect">
            <a:avLst/>
          </a:prstGeom>
          <a:noFill/>
          <a:ln>
            <a:noFill/>
          </a:ln>
        </p:spPr>
        <p:txBody>
          <a:bodyPr anchorCtr="0" anchor="b" bIns="0" lIns="0" spcFirstLastPara="1" rIns="0" wrap="square" tIns="0">
            <a:noAutofit/>
          </a:bodyPr>
          <a:lstStyle>
            <a:lvl1pPr lvl="0" algn="l">
              <a:spcBef>
                <a:spcPts val="0"/>
              </a:spcBef>
              <a:spcAft>
                <a:spcPts val="0"/>
              </a:spcAft>
              <a:buSzPts val="1400"/>
              <a:buNone/>
              <a:defRPr sz="1000">
                <a:solidFill>
                  <a:schemeClr val="dk1"/>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0" name="Google Shape;100;p24"/>
          <p:cNvSpPr txBox="1"/>
          <p:nvPr>
            <p:ph idx="12" type="sldNum"/>
          </p:nvPr>
        </p:nvSpPr>
        <p:spPr>
          <a:xfrm>
            <a:off x="7086600" y="6477000"/>
            <a:ext cx="1527175" cy="152400"/>
          </a:xfrm>
          <a:prstGeom prst="rect">
            <a:avLst/>
          </a:prstGeom>
          <a:noFill/>
          <a:ln>
            <a:noFill/>
          </a:ln>
        </p:spPr>
        <p:txBody>
          <a:bodyPr anchorCtr="0" anchor="t" bIns="0" lIns="0" spcFirstLastPara="1" rIns="0" wrap="square" tIns="0">
            <a:noAutofit/>
          </a:bodyPr>
          <a:lstStyle>
            <a:lvl1pPr indent="0" lvl="0" marL="0" marR="0" algn="r">
              <a:spcBef>
                <a:spcPts val="0"/>
              </a:spcBef>
              <a:buNone/>
              <a:defRPr sz="1000">
                <a:solidFill>
                  <a:schemeClr val="dk1"/>
                </a:solidFill>
                <a:latin typeface="Arial"/>
                <a:ea typeface="Arial"/>
                <a:cs typeface="Arial"/>
                <a:sym typeface="Arial"/>
              </a:defRPr>
            </a:lvl1pPr>
            <a:lvl2pPr indent="0" lvl="1" marL="0" marR="0" algn="r">
              <a:spcBef>
                <a:spcPts val="0"/>
              </a:spcBef>
              <a:buNone/>
              <a:defRPr sz="1000">
                <a:solidFill>
                  <a:schemeClr val="dk1"/>
                </a:solidFill>
                <a:latin typeface="Arial"/>
                <a:ea typeface="Arial"/>
                <a:cs typeface="Arial"/>
                <a:sym typeface="Arial"/>
              </a:defRPr>
            </a:lvl2pPr>
            <a:lvl3pPr indent="0" lvl="2" marL="0" marR="0" algn="r">
              <a:spcBef>
                <a:spcPts val="0"/>
              </a:spcBef>
              <a:buNone/>
              <a:defRPr sz="1000">
                <a:solidFill>
                  <a:schemeClr val="dk1"/>
                </a:solidFill>
                <a:latin typeface="Arial"/>
                <a:ea typeface="Arial"/>
                <a:cs typeface="Arial"/>
                <a:sym typeface="Arial"/>
              </a:defRPr>
            </a:lvl3pPr>
            <a:lvl4pPr indent="0" lvl="3" marL="0" marR="0" algn="r">
              <a:spcBef>
                <a:spcPts val="0"/>
              </a:spcBef>
              <a:buNone/>
              <a:defRPr sz="1000">
                <a:solidFill>
                  <a:schemeClr val="dk1"/>
                </a:solidFill>
                <a:latin typeface="Arial"/>
                <a:ea typeface="Arial"/>
                <a:cs typeface="Arial"/>
                <a:sym typeface="Arial"/>
              </a:defRPr>
            </a:lvl4pPr>
            <a:lvl5pPr indent="0" lvl="4" marL="0" marR="0" algn="r">
              <a:spcBef>
                <a:spcPts val="0"/>
              </a:spcBef>
              <a:buNone/>
              <a:defRPr sz="1000">
                <a:solidFill>
                  <a:schemeClr val="dk1"/>
                </a:solidFill>
                <a:latin typeface="Arial"/>
                <a:ea typeface="Arial"/>
                <a:cs typeface="Arial"/>
                <a:sym typeface="Arial"/>
              </a:defRPr>
            </a:lvl5pPr>
            <a:lvl6pPr indent="0" lvl="5" marL="0" marR="0" algn="r">
              <a:spcBef>
                <a:spcPts val="0"/>
              </a:spcBef>
              <a:buNone/>
              <a:defRPr sz="1000">
                <a:solidFill>
                  <a:schemeClr val="dk1"/>
                </a:solidFill>
                <a:latin typeface="Arial"/>
                <a:ea typeface="Arial"/>
                <a:cs typeface="Arial"/>
                <a:sym typeface="Arial"/>
              </a:defRPr>
            </a:lvl6pPr>
            <a:lvl7pPr indent="0" lvl="6" marL="0" marR="0" algn="r">
              <a:spcBef>
                <a:spcPts val="0"/>
              </a:spcBef>
              <a:buNone/>
              <a:defRPr sz="1000">
                <a:solidFill>
                  <a:schemeClr val="dk1"/>
                </a:solidFill>
                <a:latin typeface="Arial"/>
                <a:ea typeface="Arial"/>
                <a:cs typeface="Arial"/>
                <a:sym typeface="Arial"/>
              </a:defRPr>
            </a:lvl7pPr>
            <a:lvl8pPr indent="0" lvl="7" marL="0" marR="0" algn="r">
              <a:spcBef>
                <a:spcPts val="0"/>
              </a:spcBef>
              <a:buNone/>
              <a:defRPr sz="1000">
                <a:solidFill>
                  <a:schemeClr val="dk1"/>
                </a:solidFill>
                <a:latin typeface="Arial"/>
                <a:ea typeface="Arial"/>
                <a:cs typeface="Arial"/>
                <a:sym typeface="Arial"/>
              </a:defRPr>
            </a:lvl8pPr>
            <a:lvl9pPr indent="0" lvl="8" marL="0" marR="0" algn="r">
              <a:spcBef>
                <a:spcPts val="0"/>
              </a:spcBef>
              <a:buNone/>
              <a:defRPr sz="10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it-IT"/>
              <a:t>‹#›</a:t>
            </a:fld>
            <a:endParaRPr/>
          </a:p>
        </p:txBody>
      </p:sp>
      <p:sp>
        <p:nvSpPr>
          <p:cNvPr id="101" name="Google Shape;101;p24"/>
          <p:cNvSpPr txBox="1"/>
          <p:nvPr>
            <p:ph idx="10" type="dt"/>
          </p:nvPr>
        </p:nvSpPr>
        <p:spPr>
          <a:xfrm>
            <a:off x="7086600" y="6324600"/>
            <a:ext cx="1524000" cy="152400"/>
          </a:xfrm>
          <a:prstGeom prst="rect">
            <a:avLst/>
          </a:prstGeom>
          <a:noFill/>
          <a:ln>
            <a:noFill/>
          </a:ln>
        </p:spPr>
        <p:txBody>
          <a:bodyPr anchorCtr="0" anchor="t" bIns="0" lIns="0" spcFirstLastPara="1" rIns="0" wrap="square" tIns="0">
            <a:noAutofit/>
          </a:bodyPr>
          <a:lstStyle>
            <a:lvl1pPr lvl="0" algn="r">
              <a:spcBef>
                <a:spcPts val="0"/>
              </a:spcBef>
              <a:spcAft>
                <a:spcPts val="0"/>
              </a:spcAft>
              <a:buSzPts val="1400"/>
              <a:buNone/>
              <a:defRPr sz="1000">
                <a:solidFill>
                  <a:schemeClr val="dk1"/>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22" Type="http://schemas.openxmlformats.org/officeDocument/2006/relationships/slideLayout" Target="../slideLayouts/slideLayout22.xml"/><Relationship Id="rId10" Type="http://schemas.openxmlformats.org/officeDocument/2006/relationships/slideLayout" Target="../slideLayouts/slideLayout10.xml"/><Relationship Id="rId21" Type="http://schemas.openxmlformats.org/officeDocument/2006/relationships/slideLayout" Target="../slideLayouts/slideLayout21.xml"/><Relationship Id="rId13" Type="http://schemas.openxmlformats.org/officeDocument/2006/relationships/slideLayout" Target="../slideLayouts/slideLayout13.xml"/><Relationship Id="rId24" Type="http://schemas.openxmlformats.org/officeDocument/2006/relationships/theme" Target="../theme/theme2.xml"/><Relationship Id="rId12" Type="http://schemas.openxmlformats.org/officeDocument/2006/relationships/slideLayout" Target="../slideLayouts/slideLayout12.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5"/>
          <p:cNvSpPr txBox="1"/>
          <p:nvPr>
            <p:ph type="title"/>
          </p:nvPr>
        </p:nvSpPr>
        <p:spPr>
          <a:xfrm>
            <a:off x="533400" y="685800"/>
            <a:ext cx="8077200" cy="914400"/>
          </a:xfrm>
          <a:prstGeom prst="rect">
            <a:avLst/>
          </a:prstGeom>
          <a:noFill/>
          <a:ln>
            <a:noFill/>
          </a:ln>
        </p:spPr>
        <p:txBody>
          <a:bodyPr anchorCtr="0" anchor="t" bIns="0" lIns="0" spcFirstLastPara="1" rIns="0" wrap="square" tIns="0">
            <a:noAutofit/>
          </a:bodyPr>
          <a:lstStyle>
            <a:lvl1pPr lvl="0" marR="0" rtl="0" algn="l">
              <a:spcBef>
                <a:spcPts val="0"/>
              </a:spcBef>
              <a:spcAft>
                <a:spcPts val="0"/>
              </a:spcAft>
              <a:buSzPts val="1400"/>
              <a:buNone/>
              <a:defRPr b="1" i="1" sz="2400" u="none" cap="none" strike="noStrike">
                <a:solidFill>
                  <a:schemeClr val="dk1"/>
                </a:solidFill>
                <a:latin typeface="Georgia"/>
                <a:ea typeface="Georgia"/>
                <a:cs typeface="Georgia"/>
                <a:sym typeface="Georgia"/>
              </a:defRPr>
            </a:lvl1pPr>
            <a:lvl2pPr lvl="1" marR="0" rtl="0" algn="l">
              <a:spcBef>
                <a:spcPts val="0"/>
              </a:spcBef>
              <a:spcAft>
                <a:spcPts val="0"/>
              </a:spcAft>
              <a:buSzPts val="1400"/>
              <a:buNone/>
              <a:defRPr b="1" i="1" sz="2400" u="none" cap="none" strike="noStrike">
                <a:solidFill>
                  <a:schemeClr val="dk1"/>
                </a:solidFill>
                <a:latin typeface="Georgia"/>
                <a:ea typeface="Georgia"/>
                <a:cs typeface="Georgia"/>
                <a:sym typeface="Georgia"/>
              </a:defRPr>
            </a:lvl2pPr>
            <a:lvl3pPr lvl="2" marR="0" rtl="0" algn="l">
              <a:spcBef>
                <a:spcPts val="0"/>
              </a:spcBef>
              <a:spcAft>
                <a:spcPts val="0"/>
              </a:spcAft>
              <a:buSzPts val="1400"/>
              <a:buNone/>
              <a:defRPr b="1" i="1" sz="2400" u="none" cap="none" strike="noStrike">
                <a:solidFill>
                  <a:schemeClr val="dk1"/>
                </a:solidFill>
                <a:latin typeface="Georgia"/>
                <a:ea typeface="Georgia"/>
                <a:cs typeface="Georgia"/>
                <a:sym typeface="Georgia"/>
              </a:defRPr>
            </a:lvl3pPr>
            <a:lvl4pPr lvl="3" marR="0" rtl="0" algn="l">
              <a:spcBef>
                <a:spcPts val="0"/>
              </a:spcBef>
              <a:spcAft>
                <a:spcPts val="0"/>
              </a:spcAft>
              <a:buSzPts val="1400"/>
              <a:buNone/>
              <a:defRPr b="1" i="1" sz="2400" u="none" cap="none" strike="noStrike">
                <a:solidFill>
                  <a:schemeClr val="dk1"/>
                </a:solidFill>
                <a:latin typeface="Georgia"/>
                <a:ea typeface="Georgia"/>
                <a:cs typeface="Georgia"/>
                <a:sym typeface="Georgia"/>
              </a:defRPr>
            </a:lvl4pPr>
            <a:lvl5pPr lvl="4" marR="0" rtl="0" algn="l">
              <a:spcBef>
                <a:spcPts val="0"/>
              </a:spcBef>
              <a:spcAft>
                <a:spcPts val="0"/>
              </a:spcAft>
              <a:buSzPts val="1400"/>
              <a:buNone/>
              <a:defRPr b="1" i="1" sz="2400" u="none" cap="none" strike="noStrike">
                <a:solidFill>
                  <a:schemeClr val="dk1"/>
                </a:solidFill>
                <a:latin typeface="Georgia"/>
                <a:ea typeface="Georgia"/>
                <a:cs typeface="Georgia"/>
                <a:sym typeface="Georgia"/>
              </a:defRPr>
            </a:lvl5pPr>
            <a:lvl6pPr lvl="5" marR="0" rtl="0" algn="l">
              <a:spcBef>
                <a:spcPts val="0"/>
              </a:spcBef>
              <a:spcAft>
                <a:spcPts val="0"/>
              </a:spcAft>
              <a:buSzPts val="1400"/>
              <a:buNone/>
              <a:defRPr b="1" i="1" sz="2400" u="none" cap="none" strike="noStrike">
                <a:solidFill>
                  <a:schemeClr val="dk1"/>
                </a:solidFill>
                <a:latin typeface="Georgia"/>
                <a:ea typeface="Georgia"/>
                <a:cs typeface="Georgia"/>
                <a:sym typeface="Georgia"/>
              </a:defRPr>
            </a:lvl6pPr>
            <a:lvl7pPr lvl="6" marR="0" rtl="0" algn="l">
              <a:spcBef>
                <a:spcPts val="0"/>
              </a:spcBef>
              <a:spcAft>
                <a:spcPts val="0"/>
              </a:spcAft>
              <a:buSzPts val="1400"/>
              <a:buNone/>
              <a:defRPr b="1" i="1" sz="2400" u="none" cap="none" strike="noStrike">
                <a:solidFill>
                  <a:schemeClr val="dk1"/>
                </a:solidFill>
                <a:latin typeface="Georgia"/>
                <a:ea typeface="Georgia"/>
                <a:cs typeface="Georgia"/>
                <a:sym typeface="Georgia"/>
              </a:defRPr>
            </a:lvl7pPr>
            <a:lvl8pPr lvl="7" marR="0" rtl="0" algn="l">
              <a:spcBef>
                <a:spcPts val="0"/>
              </a:spcBef>
              <a:spcAft>
                <a:spcPts val="0"/>
              </a:spcAft>
              <a:buSzPts val="1400"/>
              <a:buNone/>
              <a:defRPr b="1" i="1" sz="2400" u="none" cap="none" strike="noStrike">
                <a:solidFill>
                  <a:schemeClr val="dk1"/>
                </a:solidFill>
                <a:latin typeface="Georgia"/>
                <a:ea typeface="Georgia"/>
                <a:cs typeface="Georgia"/>
                <a:sym typeface="Georgia"/>
              </a:defRPr>
            </a:lvl8pPr>
            <a:lvl9pPr lvl="8" marR="0" rtl="0" algn="l">
              <a:spcBef>
                <a:spcPts val="0"/>
              </a:spcBef>
              <a:spcAft>
                <a:spcPts val="0"/>
              </a:spcAft>
              <a:buSzPts val="1400"/>
              <a:buNone/>
              <a:defRPr b="1" i="1" sz="2400" u="none" cap="none" strike="noStrike">
                <a:solidFill>
                  <a:schemeClr val="dk1"/>
                </a:solidFill>
                <a:latin typeface="Georgia"/>
                <a:ea typeface="Georgia"/>
                <a:cs typeface="Georgia"/>
                <a:sym typeface="Georgia"/>
              </a:defRPr>
            </a:lvl9pPr>
          </a:lstStyle>
          <a:p/>
        </p:txBody>
      </p:sp>
      <p:sp>
        <p:nvSpPr>
          <p:cNvPr id="11" name="Google Shape;11;p15"/>
          <p:cNvSpPr txBox="1"/>
          <p:nvPr>
            <p:ph idx="1" type="body"/>
          </p:nvPr>
        </p:nvSpPr>
        <p:spPr>
          <a:xfrm>
            <a:off x="533400" y="1752600"/>
            <a:ext cx="8077200" cy="4419600"/>
          </a:xfrm>
          <a:prstGeom prst="rect">
            <a:avLst/>
          </a:prstGeom>
          <a:noFill/>
          <a:ln>
            <a:noFill/>
          </a:ln>
        </p:spPr>
        <p:txBody>
          <a:bodyPr anchorCtr="0" anchor="t" bIns="0" lIns="0" spcFirstLastPara="1" rIns="0" wrap="square" tIns="0">
            <a:noAutofit/>
          </a:bodyPr>
          <a:lstStyle>
            <a:lvl1pPr indent="-228600" lvl="0" marL="457200" marR="0" rtl="0" algn="l">
              <a:spcBef>
                <a:spcPts val="0"/>
              </a:spcBef>
              <a:spcAft>
                <a:spcPts val="0"/>
              </a:spcAft>
              <a:buSzPts val="1400"/>
              <a:buNone/>
              <a:defRPr b="0" i="0" sz="2000" u="none" cap="none" strike="noStrike">
                <a:solidFill>
                  <a:schemeClr val="dk1"/>
                </a:solidFill>
                <a:latin typeface="Georgia"/>
                <a:ea typeface="Georgia"/>
                <a:cs typeface="Georgia"/>
                <a:sym typeface="Georgia"/>
              </a:defRPr>
            </a:lvl1pPr>
            <a:lvl2pPr indent="-355600" lvl="1" marL="914400" marR="0" rtl="0" algn="l">
              <a:spcBef>
                <a:spcPts val="900"/>
              </a:spcBef>
              <a:spcAft>
                <a:spcPts val="0"/>
              </a:spcAft>
              <a:buClr>
                <a:schemeClr val="dk1"/>
              </a:buClr>
              <a:buSzPts val="2000"/>
              <a:buFont typeface="Georgia"/>
              <a:buChar char="•"/>
              <a:defRPr b="0" i="0" sz="2000" u="none" cap="none" strike="noStrike">
                <a:solidFill>
                  <a:schemeClr val="dk1"/>
                </a:solidFill>
                <a:latin typeface="Georgia"/>
                <a:ea typeface="Georgia"/>
                <a:cs typeface="Georgia"/>
                <a:sym typeface="Georgia"/>
              </a:defRPr>
            </a:lvl2pPr>
            <a:lvl3pPr indent="-355600" lvl="2" marL="1371600" marR="0" rtl="0" algn="l">
              <a:spcBef>
                <a:spcPts val="900"/>
              </a:spcBef>
              <a:spcAft>
                <a:spcPts val="0"/>
              </a:spcAft>
              <a:buClr>
                <a:schemeClr val="dk1"/>
              </a:buClr>
              <a:buSzPts val="2000"/>
              <a:buFont typeface="Georgia"/>
              <a:buChar char="-"/>
              <a:defRPr b="0" i="0" sz="2000" u="none" cap="none" strike="noStrike">
                <a:solidFill>
                  <a:schemeClr val="dk1"/>
                </a:solidFill>
                <a:latin typeface="Georgia"/>
                <a:ea typeface="Georgia"/>
                <a:cs typeface="Georgia"/>
                <a:sym typeface="Georgia"/>
              </a:defRPr>
            </a:lvl3pPr>
            <a:lvl4pPr indent="-355600" lvl="3" marL="1828800" marR="0" rtl="0" algn="l">
              <a:spcBef>
                <a:spcPts val="900"/>
              </a:spcBef>
              <a:spcAft>
                <a:spcPts val="0"/>
              </a:spcAft>
              <a:buClr>
                <a:schemeClr val="dk1"/>
              </a:buClr>
              <a:buSzPts val="2000"/>
              <a:buFont typeface="Georgia"/>
              <a:buChar char="◦"/>
              <a:defRPr b="0" i="0" sz="2000" u="none" cap="none" strike="noStrike">
                <a:solidFill>
                  <a:schemeClr val="dk1"/>
                </a:solidFill>
                <a:latin typeface="Georgia"/>
                <a:ea typeface="Georgia"/>
                <a:cs typeface="Georgia"/>
                <a:sym typeface="Georgia"/>
              </a:defRPr>
            </a:lvl4pPr>
            <a:lvl5pPr indent="-355600" lvl="4" marL="2286000" marR="0" rtl="0" algn="l">
              <a:spcBef>
                <a:spcPts val="900"/>
              </a:spcBef>
              <a:spcAft>
                <a:spcPts val="0"/>
              </a:spcAft>
              <a:buClr>
                <a:schemeClr val="dk1"/>
              </a:buClr>
              <a:buSzPts val="2000"/>
              <a:buFont typeface="Georgia"/>
              <a:buChar char="›"/>
              <a:defRPr b="0" i="0" sz="2000" u="none" cap="none" strike="noStrike">
                <a:solidFill>
                  <a:schemeClr val="dk1"/>
                </a:solidFill>
                <a:latin typeface="Georgia"/>
                <a:ea typeface="Georgia"/>
                <a:cs typeface="Georgia"/>
                <a:sym typeface="Georgia"/>
              </a:defRPr>
            </a:lvl5pPr>
            <a:lvl6pPr indent="-355600" lvl="5" marL="2743200" marR="0" rtl="0" algn="l">
              <a:lnSpc>
                <a:spcPct val="100000"/>
              </a:lnSpc>
              <a:spcBef>
                <a:spcPts val="900"/>
              </a:spcBef>
              <a:spcAft>
                <a:spcPts val="0"/>
              </a:spcAft>
              <a:buClr>
                <a:schemeClr val="dk1"/>
              </a:buClr>
              <a:buSzPts val="2000"/>
              <a:buFont typeface="Georgia"/>
              <a:buAutoNum type="arabicPeriod"/>
              <a:defRPr b="0" i="0" sz="2000" u="none" cap="none" strike="noStrike">
                <a:solidFill>
                  <a:schemeClr val="dk1"/>
                </a:solidFill>
                <a:latin typeface="Georgia"/>
                <a:ea typeface="Georgia"/>
                <a:cs typeface="Georgia"/>
                <a:sym typeface="Georgia"/>
              </a:defRPr>
            </a:lvl6pPr>
            <a:lvl7pPr indent="-355600" lvl="6" marL="3200400" marR="0" rtl="0" algn="l">
              <a:lnSpc>
                <a:spcPct val="100000"/>
              </a:lnSpc>
              <a:spcBef>
                <a:spcPts val="900"/>
              </a:spcBef>
              <a:spcAft>
                <a:spcPts val="0"/>
              </a:spcAft>
              <a:buClr>
                <a:schemeClr val="dk1"/>
              </a:buClr>
              <a:buSzPts val="2000"/>
              <a:buFont typeface="Georgia"/>
              <a:buAutoNum type="alphaLcPeriod"/>
              <a:defRPr b="0" i="0" sz="2000" u="none" cap="none" strike="noStrike">
                <a:solidFill>
                  <a:schemeClr val="dk1"/>
                </a:solidFill>
                <a:latin typeface="Georgia"/>
                <a:ea typeface="Georgia"/>
                <a:cs typeface="Georgia"/>
                <a:sym typeface="Georgia"/>
              </a:defRPr>
            </a:lvl7pPr>
            <a:lvl8pPr indent="-355600" lvl="7" marL="3657600" marR="0" rtl="0" algn="l">
              <a:lnSpc>
                <a:spcPct val="100000"/>
              </a:lnSpc>
              <a:spcBef>
                <a:spcPts val="900"/>
              </a:spcBef>
              <a:spcAft>
                <a:spcPts val="0"/>
              </a:spcAft>
              <a:buClr>
                <a:schemeClr val="dk1"/>
              </a:buClr>
              <a:buSzPts val="2000"/>
              <a:buFont typeface="Georgia"/>
              <a:buAutoNum type="romanLcPeriod"/>
              <a:defRPr b="0" i="0" sz="2000" u="none" cap="none" strike="noStrike">
                <a:solidFill>
                  <a:schemeClr val="dk1"/>
                </a:solidFill>
                <a:latin typeface="Georgia"/>
                <a:ea typeface="Georgia"/>
                <a:cs typeface="Georgia"/>
                <a:sym typeface="Georgia"/>
              </a:defRPr>
            </a:lvl8pPr>
            <a:lvl9pPr indent="-228600" lvl="8" marL="4114800" marR="0" rtl="0" algn="l">
              <a:lnSpc>
                <a:spcPct val="100000"/>
              </a:lnSpc>
              <a:spcBef>
                <a:spcPts val="900"/>
              </a:spcBef>
              <a:spcAft>
                <a:spcPts val="900"/>
              </a:spcAft>
              <a:buClr>
                <a:schemeClr val="dk2"/>
              </a:buClr>
              <a:buSzPts val="2000"/>
              <a:buFont typeface="Arial"/>
              <a:buNone/>
              <a:defRPr b="1" i="0" sz="2000" u="none" cap="none" strike="noStrike">
                <a:solidFill>
                  <a:schemeClr val="dk2"/>
                </a:solidFill>
                <a:latin typeface="Georgia"/>
                <a:ea typeface="Georgia"/>
                <a:cs typeface="Georgia"/>
                <a:sym typeface="Georgia"/>
              </a:defRPr>
            </a:lvl9pPr>
          </a:lstStyle>
          <a:p/>
        </p:txBody>
      </p:sp>
      <p:sp>
        <p:nvSpPr>
          <p:cNvPr id="12" name="Google Shape;12;p15"/>
          <p:cNvSpPr txBox="1"/>
          <p:nvPr>
            <p:ph idx="12" type="sldNum"/>
          </p:nvPr>
        </p:nvSpPr>
        <p:spPr>
          <a:xfrm>
            <a:off x="7086600" y="6477000"/>
            <a:ext cx="1527175" cy="152400"/>
          </a:xfrm>
          <a:prstGeom prst="rect">
            <a:avLst/>
          </a:prstGeom>
          <a:noFill/>
          <a:ln>
            <a:noFill/>
          </a:ln>
        </p:spPr>
        <p:txBody>
          <a:bodyPr anchorCtr="0" anchor="t" bIns="0" lIns="0" spcFirstLastPara="1" rIns="0" wrap="square" tIns="0">
            <a:noAutofit/>
          </a:bodyPr>
          <a:lstStyle>
            <a:lvl1pPr indent="0" lvl="0" marL="0" marR="0" rtl="0" algn="r">
              <a:spcBef>
                <a:spcPts val="0"/>
              </a:spcBef>
              <a:buNone/>
              <a:defRPr b="0" i="0" sz="1000" u="none" cap="none" strike="noStrike">
                <a:solidFill>
                  <a:schemeClr val="dk1"/>
                </a:solidFill>
                <a:latin typeface="Arial"/>
                <a:ea typeface="Arial"/>
                <a:cs typeface="Arial"/>
                <a:sym typeface="Arial"/>
              </a:defRPr>
            </a:lvl1pPr>
            <a:lvl2pPr indent="0" lvl="1" marL="0" marR="0" rtl="0" algn="r">
              <a:spcBef>
                <a:spcPts val="0"/>
              </a:spcBef>
              <a:buNone/>
              <a:defRPr b="0" i="0" sz="1000" u="none" cap="none" strike="noStrike">
                <a:solidFill>
                  <a:schemeClr val="dk1"/>
                </a:solidFill>
                <a:latin typeface="Arial"/>
                <a:ea typeface="Arial"/>
                <a:cs typeface="Arial"/>
                <a:sym typeface="Arial"/>
              </a:defRPr>
            </a:lvl2pPr>
            <a:lvl3pPr indent="0" lvl="2" marL="0" marR="0" rtl="0" algn="r">
              <a:spcBef>
                <a:spcPts val="0"/>
              </a:spcBef>
              <a:buNone/>
              <a:defRPr b="0" i="0" sz="1000" u="none" cap="none" strike="noStrike">
                <a:solidFill>
                  <a:schemeClr val="dk1"/>
                </a:solidFill>
                <a:latin typeface="Arial"/>
                <a:ea typeface="Arial"/>
                <a:cs typeface="Arial"/>
                <a:sym typeface="Arial"/>
              </a:defRPr>
            </a:lvl3pPr>
            <a:lvl4pPr indent="0" lvl="3" marL="0" marR="0" rtl="0" algn="r">
              <a:spcBef>
                <a:spcPts val="0"/>
              </a:spcBef>
              <a:buNone/>
              <a:defRPr b="0" i="0" sz="1000" u="none" cap="none" strike="noStrike">
                <a:solidFill>
                  <a:schemeClr val="dk1"/>
                </a:solidFill>
                <a:latin typeface="Arial"/>
                <a:ea typeface="Arial"/>
                <a:cs typeface="Arial"/>
                <a:sym typeface="Arial"/>
              </a:defRPr>
            </a:lvl4pPr>
            <a:lvl5pPr indent="0" lvl="4" marL="0" marR="0" rtl="0" algn="r">
              <a:spcBef>
                <a:spcPts val="0"/>
              </a:spcBef>
              <a:buNone/>
              <a:defRPr b="0" i="0" sz="1000" u="none" cap="none" strike="noStrike">
                <a:solidFill>
                  <a:schemeClr val="dk1"/>
                </a:solidFill>
                <a:latin typeface="Arial"/>
                <a:ea typeface="Arial"/>
                <a:cs typeface="Arial"/>
                <a:sym typeface="Arial"/>
              </a:defRPr>
            </a:lvl5pPr>
            <a:lvl6pPr indent="0" lvl="5" marL="0" marR="0" rtl="0" algn="r">
              <a:spcBef>
                <a:spcPts val="0"/>
              </a:spcBef>
              <a:buNone/>
              <a:defRPr b="0" i="0" sz="1000" u="none" cap="none" strike="noStrike">
                <a:solidFill>
                  <a:schemeClr val="dk1"/>
                </a:solidFill>
                <a:latin typeface="Arial"/>
                <a:ea typeface="Arial"/>
                <a:cs typeface="Arial"/>
                <a:sym typeface="Arial"/>
              </a:defRPr>
            </a:lvl6pPr>
            <a:lvl7pPr indent="0" lvl="6" marL="0" marR="0" rtl="0" algn="r">
              <a:spcBef>
                <a:spcPts val="0"/>
              </a:spcBef>
              <a:buNone/>
              <a:defRPr b="0" i="0" sz="1000" u="none" cap="none" strike="noStrike">
                <a:solidFill>
                  <a:schemeClr val="dk1"/>
                </a:solidFill>
                <a:latin typeface="Arial"/>
                <a:ea typeface="Arial"/>
                <a:cs typeface="Arial"/>
                <a:sym typeface="Arial"/>
              </a:defRPr>
            </a:lvl7pPr>
            <a:lvl8pPr indent="0" lvl="7" marL="0" marR="0" rtl="0" algn="r">
              <a:spcBef>
                <a:spcPts val="0"/>
              </a:spcBef>
              <a:buNone/>
              <a:defRPr b="0" i="0" sz="1000" u="none" cap="none" strike="noStrike">
                <a:solidFill>
                  <a:schemeClr val="dk1"/>
                </a:solidFill>
                <a:latin typeface="Arial"/>
                <a:ea typeface="Arial"/>
                <a:cs typeface="Arial"/>
                <a:sym typeface="Arial"/>
              </a:defRPr>
            </a:lvl8pPr>
            <a:lvl9pPr indent="0" lvl="8" marL="0" marR="0" rtl="0" algn="r">
              <a:spcBef>
                <a:spcPts val="0"/>
              </a:spcBef>
              <a:buNone/>
              <a:defRPr b="0" i="0" sz="10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it-IT"/>
              <a:t>‹#›</a:t>
            </a:fld>
            <a:endParaRPr/>
          </a:p>
        </p:txBody>
      </p:sp>
      <p:sp>
        <p:nvSpPr>
          <p:cNvPr id="13" name="Google Shape;13;p15"/>
          <p:cNvSpPr txBox="1"/>
          <p:nvPr>
            <p:ph idx="10" type="dt"/>
          </p:nvPr>
        </p:nvSpPr>
        <p:spPr>
          <a:xfrm>
            <a:off x="7086600" y="6324600"/>
            <a:ext cx="1524000" cy="152400"/>
          </a:xfrm>
          <a:prstGeom prst="rect">
            <a:avLst/>
          </a:prstGeom>
          <a:noFill/>
          <a:ln>
            <a:noFill/>
          </a:ln>
        </p:spPr>
        <p:txBody>
          <a:bodyPr anchorCtr="0" anchor="t" bIns="0" lIns="0" spcFirstLastPara="1" rIns="0" wrap="square" tIns="0">
            <a:noAutofit/>
          </a:bodyPr>
          <a:lstStyle>
            <a:lvl1pPr lvl="0" marR="0" rtl="0" algn="r">
              <a:spcBef>
                <a:spcPts val="0"/>
              </a:spcBef>
              <a:spcAft>
                <a:spcPts val="0"/>
              </a:spcAft>
              <a:buSzPts val="1400"/>
              <a:buNone/>
              <a:defRPr b="0" i="0" sz="10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 name="Google Shape;14;p15"/>
          <p:cNvSpPr txBox="1"/>
          <p:nvPr>
            <p:ph idx="11" type="ftr"/>
          </p:nvPr>
        </p:nvSpPr>
        <p:spPr>
          <a:xfrm>
            <a:off x="530225" y="6324600"/>
            <a:ext cx="5260975" cy="150813"/>
          </a:xfrm>
          <a:prstGeom prst="rect">
            <a:avLst/>
          </a:prstGeom>
          <a:noFill/>
          <a:ln>
            <a:noFill/>
          </a:ln>
        </p:spPr>
        <p:txBody>
          <a:bodyPr anchorCtr="0" anchor="b" bIns="0" lIns="0" spcFirstLastPara="1" rIns="0" wrap="square" tIns="0">
            <a:noAutofit/>
          </a:bodyPr>
          <a:lstStyle>
            <a:lvl1pPr lvl="0" marR="0" rtl="0" algn="l">
              <a:spcBef>
                <a:spcPts val="0"/>
              </a:spcBef>
              <a:spcAft>
                <a:spcPts val="0"/>
              </a:spcAft>
              <a:buSzPts val="1400"/>
              <a:buNone/>
              <a:defRPr b="0" i="0" sz="10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6.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6.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1"/>
          <p:cNvSpPr txBox="1"/>
          <p:nvPr>
            <p:ph type="ctrTitle"/>
          </p:nvPr>
        </p:nvSpPr>
        <p:spPr>
          <a:xfrm>
            <a:off x="-1147825" y="1860917"/>
            <a:ext cx="7688100" cy="2219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it-IT">
                <a:latin typeface="Calibri"/>
                <a:ea typeface="Calibri"/>
                <a:cs typeface="Calibri"/>
                <a:sym typeface="Calibri"/>
              </a:rPr>
              <a:t>L’ESECUZIONE</a:t>
            </a:r>
            <a:endParaRPr>
              <a:latin typeface="Calibri"/>
              <a:ea typeface="Calibri"/>
              <a:cs typeface="Calibri"/>
              <a:sym typeface="Calibri"/>
            </a:endParaRPr>
          </a:p>
          <a:p>
            <a:pPr indent="0" lvl="0" marL="0" rtl="0" algn="ctr">
              <a:spcBef>
                <a:spcPts val="0"/>
              </a:spcBef>
              <a:spcAft>
                <a:spcPts val="0"/>
              </a:spcAft>
              <a:buNone/>
            </a:pPr>
            <a:r>
              <a:rPr lang="it-IT">
                <a:latin typeface="Calibri"/>
                <a:ea typeface="Calibri"/>
                <a:cs typeface="Calibri"/>
                <a:sym typeface="Calibri"/>
              </a:rPr>
              <a:t>DEI</a:t>
            </a:r>
            <a:endParaRPr>
              <a:latin typeface="Calibri"/>
              <a:ea typeface="Calibri"/>
              <a:cs typeface="Calibri"/>
              <a:sym typeface="Calibri"/>
            </a:endParaRPr>
          </a:p>
          <a:p>
            <a:pPr indent="0" lvl="0" marL="0" rtl="0" algn="ctr">
              <a:spcBef>
                <a:spcPts val="0"/>
              </a:spcBef>
              <a:spcAft>
                <a:spcPts val="0"/>
              </a:spcAft>
              <a:buNone/>
            </a:pPr>
            <a:r>
              <a:rPr lang="it-IT">
                <a:latin typeface="Calibri"/>
                <a:ea typeface="Calibri"/>
                <a:cs typeface="Calibri"/>
                <a:sym typeface="Calibri"/>
              </a:rPr>
              <a:t>CONTRATTI</a:t>
            </a:r>
            <a:endParaRPr>
              <a:latin typeface="Calibri"/>
              <a:ea typeface="Calibri"/>
              <a:cs typeface="Calibri"/>
              <a:sym typeface="Calibri"/>
            </a:endParaRPr>
          </a:p>
        </p:txBody>
      </p:sp>
      <p:sp>
        <p:nvSpPr>
          <p:cNvPr id="233" name="Google Shape;233;p1"/>
          <p:cNvSpPr txBox="1"/>
          <p:nvPr>
            <p:ph idx="1" type="subTitle"/>
          </p:nvPr>
        </p:nvSpPr>
        <p:spPr>
          <a:xfrm>
            <a:off x="848202" y="5749708"/>
            <a:ext cx="7688100" cy="7215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r>
              <a:rPr lang="it-IT">
                <a:latin typeface="Calibri"/>
                <a:ea typeface="Calibri"/>
                <a:cs typeface="Calibri"/>
                <a:sym typeface="Calibri"/>
              </a:rPr>
              <a:t>12/12/2024</a:t>
            </a:r>
            <a:endParaRPr>
              <a:latin typeface="Calibri"/>
              <a:ea typeface="Calibri"/>
              <a:cs typeface="Calibri"/>
              <a:sym typeface="Calibri"/>
            </a:endParaRPr>
          </a:p>
        </p:txBody>
      </p:sp>
      <p:sp>
        <p:nvSpPr>
          <p:cNvPr id="234" name="Google Shape;234;p1"/>
          <p:cNvSpPr txBox="1"/>
          <p:nvPr>
            <p:ph idx="12" type="sldNum"/>
          </p:nvPr>
        </p:nvSpPr>
        <p:spPr>
          <a:xfrm>
            <a:off x="8536302" y="6333135"/>
            <a:ext cx="548700" cy="5247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it-IT"/>
              <a:t>‹#›</a:t>
            </a:fld>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sp>
        <p:nvSpPr>
          <p:cNvPr id="301" name="Google Shape;301;p10"/>
          <p:cNvSpPr/>
          <p:nvPr/>
        </p:nvSpPr>
        <p:spPr>
          <a:xfrm>
            <a:off x="0" y="-1"/>
            <a:ext cx="9180000" cy="756000"/>
          </a:xfrm>
          <a:prstGeom prst="rect">
            <a:avLst/>
          </a:prstGeom>
          <a:solidFill>
            <a:srgbClr val="E9EDE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2" name="Google Shape;302;p10"/>
          <p:cNvSpPr txBox="1"/>
          <p:nvPr/>
        </p:nvSpPr>
        <p:spPr>
          <a:xfrm>
            <a:off x="367499" y="975387"/>
            <a:ext cx="8594240" cy="4106279"/>
          </a:xfrm>
          <a:prstGeom prst="rect">
            <a:avLst/>
          </a:prstGeom>
          <a:noFill/>
          <a:ln>
            <a:noFill/>
          </a:ln>
        </p:spPr>
        <p:txBody>
          <a:bodyPr anchorCtr="0" anchor="t" bIns="0" lIns="0" spcFirstLastPara="1" rIns="0" wrap="square" tIns="0">
            <a:noAutofit/>
          </a:bodyPr>
          <a:lstStyle/>
          <a:p>
            <a:pPr indent="0" lvl="0" marL="0" marR="0" rtl="0" algn="just">
              <a:spcBef>
                <a:spcPts val="0"/>
              </a:spcBef>
              <a:spcAft>
                <a:spcPts val="0"/>
              </a:spcAft>
              <a:buNone/>
            </a:pPr>
            <a:r>
              <a:rPr lang="it-IT" sz="1600">
                <a:solidFill>
                  <a:schemeClr val="dk1"/>
                </a:solidFill>
                <a:latin typeface="Calibri"/>
                <a:ea typeface="Calibri"/>
                <a:cs typeface="Calibri"/>
                <a:sym typeface="Calibri"/>
              </a:rPr>
              <a:t>Dopo la stipula del contratto il DEC dà </a:t>
            </a:r>
            <a:r>
              <a:rPr b="1" lang="it-IT" sz="1600">
                <a:solidFill>
                  <a:srgbClr val="0C0C0C"/>
                </a:solidFill>
                <a:latin typeface="Calibri"/>
                <a:ea typeface="Calibri"/>
                <a:cs typeface="Calibri"/>
                <a:sym typeface="Calibri"/>
              </a:rPr>
              <a:t>avvio all’esecuzione </a:t>
            </a:r>
            <a:r>
              <a:rPr lang="it-IT" sz="1600">
                <a:solidFill>
                  <a:schemeClr val="dk1"/>
                </a:solidFill>
                <a:latin typeface="Calibri"/>
                <a:ea typeface="Calibri"/>
                <a:cs typeface="Calibri"/>
                <a:sym typeface="Calibri"/>
              </a:rPr>
              <a:t>della prestazione, </a:t>
            </a:r>
            <a:r>
              <a:rPr b="1" lang="it-IT" sz="1600">
                <a:solidFill>
                  <a:schemeClr val="dk1"/>
                </a:solidFill>
                <a:latin typeface="Calibri"/>
                <a:ea typeface="Calibri"/>
                <a:cs typeface="Calibri"/>
                <a:sym typeface="Calibri"/>
              </a:rPr>
              <a:t>fornendo all’esecutore tutte le istruzioni e direttive necessarie</a:t>
            </a:r>
            <a:r>
              <a:rPr lang="it-IT" sz="1600">
                <a:solidFill>
                  <a:schemeClr val="dk1"/>
                </a:solidFill>
                <a:latin typeface="Calibri"/>
                <a:ea typeface="Calibri"/>
                <a:cs typeface="Calibri"/>
                <a:sym typeface="Calibri"/>
              </a:rPr>
              <a:t>.</a:t>
            </a:r>
            <a:endParaRPr/>
          </a:p>
          <a:p>
            <a:pPr indent="0" lvl="0" marL="0" marR="0" rtl="0" algn="just">
              <a:spcBef>
                <a:spcPts val="0"/>
              </a:spcBef>
              <a:spcAft>
                <a:spcPts val="0"/>
              </a:spcAft>
              <a:buNone/>
            </a:pPr>
            <a:r>
              <a:rPr lang="it-IT" sz="1600">
                <a:solidFill>
                  <a:schemeClr val="dk1"/>
                </a:solidFill>
                <a:latin typeface="Calibri"/>
                <a:ea typeface="Calibri"/>
                <a:cs typeface="Calibri"/>
                <a:sym typeface="Calibri"/>
              </a:rPr>
              <a:t>Ove indispensabile in relazione alla natura e al luogo di esecuzione delle prestazioni, il DEC redige </a:t>
            </a:r>
            <a:r>
              <a:rPr b="1" lang="it-IT" sz="1600">
                <a:solidFill>
                  <a:srgbClr val="0C0C0C"/>
                </a:solidFill>
                <a:latin typeface="Calibri"/>
                <a:ea typeface="Calibri"/>
                <a:cs typeface="Calibri"/>
                <a:sym typeface="Calibri"/>
              </a:rPr>
              <a:t>apposito verbale </a:t>
            </a:r>
            <a:r>
              <a:rPr lang="it-IT" sz="1600">
                <a:solidFill>
                  <a:schemeClr val="dk1"/>
                </a:solidFill>
                <a:latin typeface="Calibri"/>
                <a:ea typeface="Calibri"/>
                <a:cs typeface="Calibri"/>
                <a:sym typeface="Calibri"/>
              </a:rPr>
              <a:t>firmato anche dall’esecutore nel quale sono indicati:</a:t>
            </a:r>
            <a:endParaRPr/>
          </a:p>
          <a:p>
            <a:pPr indent="-179388" lvl="2" marL="179388" marR="0" rtl="0" algn="just">
              <a:spcBef>
                <a:spcPts val="0"/>
              </a:spcBef>
              <a:spcAft>
                <a:spcPts val="0"/>
              </a:spcAft>
              <a:buClr>
                <a:schemeClr val="dk1"/>
              </a:buClr>
              <a:buSzPts val="1600"/>
              <a:buFont typeface="Georgia"/>
              <a:buAutoNum type="alphaLcParenR"/>
            </a:pPr>
            <a:r>
              <a:rPr b="0" i="0" lang="it-IT" sz="1600" u="none" cap="none" strike="noStrike">
                <a:solidFill>
                  <a:schemeClr val="dk1"/>
                </a:solidFill>
                <a:latin typeface="Calibri"/>
                <a:ea typeface="Calibri"/>
                <a:cs typeface="Calibri"/>
                <a:sym typeface="Calibri"/>
              </a:rPr>
              <a:t>le </a:t>
            </a:r>
            <a:r>
              <a:rPr b="1" i="0" lang="it-IT" sz="1600" u="none" cap="none" strike="noStrike">
                <a:solidFill>
                  <a:schemeClr val="dk1"/>
                </a:solidFill>
                <a:latin typeface="Calibri"/>
                <a:ea typeface="Calibri"/>
                <a:cs typeface="Calibri"/>
                <a:sym typeface="Calibri"/>
              </a:rPr>
              <a:t>aree</a:t>
            </a:r>
            <a:r>
              <a:rPr b="0" i="0" lang="it-IT" sz="1600" u="none" cap="none" strike="noStrike">
                <a:solidFill>
                  <a:schemeClr val="dk1"/>
                </a:solidFill>
                <a:latin typeface="Calibri"/>
                <a:ea typeface="Calibri"/>
                <a:cs typeface="Calibri"/>
                <a:sym typeface="Calibri"/>
              </a:rPr>
              <a:t> e gli </a:t>
            </a:r>
            <a:r>
              <a:rPr b="1" i="0" lang="it-IT" sz="1600" u="none" cap="none" strike="noStrike">
                <a:solidFill>
                  <a:schemeClr val="dk1"/>
                </a:solidFill>
                <a:latin typeface="Calibri"/>
                <a:ea typeface="Calibri"/>
                <a:cs typeface="Calibri"/>
                <a:sym typeface="Calibri"/>
              </a:rPr>
              <a:t>eventuali ambienti </a:t>
            </a:r>
            <a:r>
              <a:rPr b="0" i="0" lang="it-IT" sz="1600" u="none" cap="none" strike="noStrike">
                <a:solidFill>
                  <a:schemeClr val="dk1"/>
                </a:solidFill>
                <a:latin typeface="Calibri"/>
                <a:ea typeface="Calibri"/>
                <a:cs typeface="Calibri"/>
                <a:sym typeface="Calibri"/>
              </a:rPr>
              <a:t>dove si svolge l’attività</a:t>
            </a:r>
            <a:endParaRPr/>
          </a:p>
          <a:p>
            <a:pPr indent="-179388" lvl="2" marL="179388" marR="0" rtl="0" algn="just">
              <a:spcBef>
                <a:spcPts val="0"/>
              </a:spcBef>
              <a:spcAft>
                <a:spcPts val="0"/>
              </a:spcAft>
              <a:buClr>
                <a:schemeClr val="dk1"/>
              </a:buClr>
              <a:buSzPts val="1600"/>
              <a:buFont typeface="Georgia"/>
              <a:buAutoNum type="alphaLcParenR"/>
            </a:pPr>
            <a:r>
              <a:rPr b="0" i="0" lang="it-IT" sz="1600" u="none" cap="none" strike="noStrike">
                <a:solidFill>
                  <a:schemeClr val="dk1"/>
                </a:solidFill>
                <a:latin typeface="Calibri"/>
                <a:ea typeface="Calibri"/>
                <a:cs typeface="Calibri"/>
                <a:sym typeface="Calibri"/>
              </a:rPr>
              <a:t>la </a:t>
            </a:r>
            <a:r>
              <a:rPr b="1" i="0" lang="it-IT" sz="1600" u="none" cap="none" strike="noStrike">
                <a:solidFill>
                  <a:schemeClr val="dk1"/>
                </a:solidFill>
                <a:latin typeface="Calibri"/>
                <a:ea typeface="Calibri"/>
                <a:cs typeface="Calibri"/>
                <a:sym typeface="Calibri"/>
              </a:rPr>
              <a:t>descrizione dei mezzi e degli strumenti </a:t>
            </a:r>
            <a:r>
              <a:rPr b="0" i="0" lang="it-IT" sz="1600" u="none" cap="none" strike="noStrike">
                <a:solidFill>
                  <a:schemeClr val="dk1"/>
                </a:solidFill>
                <a:latin typeface="Calibri"/>
                <a:ea typeface="Calibri"/>
                <a:cs typeface="Calibri"/>
                <a:sym typeface="Calibri"/>
              </a:rPr>
              <a:t>eventualmente messi a disposizione dalla stazione appaltante</a:t>
            </a:r>
            <a:endParaRPr/>
          </a:p>
          <a:p>
            <a:pPr indent="-179388" lvl="2" marL="179388" marR="0" rtl="0" algn="just">
              <a:spcBef>
                <a:spcPts val="0"/>
              </a:spcBef>
              <a:spcAft>
                <a:spcPts val="0"/>
              </a:spcAft>
              <a:buClr>
                <a:srgbClr val="0C0C0C"/>
              </a:buClr>
              <a:buSzPts val="1600"/>
              <a:buFont typeface="Georgia"/>
              <a:buAutoNum type="alphaLcParenR"/>
            </a:pPr>
            <a:r>
              <a:rPr b="0" i="0" lang="it-IT" sz="1600" u="none" cap="none" strike="noStrike">
                <a:solidFill>
                  <a:srgbClr val="0C0C0C"/>
                </a:solidFill>
                <a:latin typeface="Calibri"/>
                <a:ea typeface="Calibri"/>
                <a:cs typeface="Calibri"/>
                <a:sym typeface="Calibri"/>
              </a:rPr>
              <a:t>La redazione del </a:t>
            </a:r>
            <a:r>
              <a:rPr b="1" i="0" lang="it-IT" sz="1600" u="none" cap="none" strike="noStrike">
                <a:solidFill>
                  <a:srgbClr val="0C0C0C"/>
                </a:solidFill>
                <a:latin typeface="Calibri"/>
                <a:ea typeface="Calibri"/>
                <a:cs typeface="Calibri"/>
                <a:sym typeface="Calibri"/>
              </a:rPr>
              <a:t>verbale di avvio del contratto</a:t>
            </a:r>
            <a:r>
              <a:rPr b="0" i="0" lang="it-IT" sz="1600" u="none" cap="none" strike="noStrike">
                <a:solidFill>
                  <a:srgbClr val="0C0C0C"/>
                </a:solidFill>
                <a:latin typeface="Calibri"/>
                <a:ea typeface="Calibri"/>
                <a:cs typeface="Calibri"/>
                <a:sym typeface="Calibri"/>
              </a:rPr>
              <a:t>, </a:t>
            </a:r>
            <a:r>
              <a:rPr b="0" i="0" lang="it-IT" sz="1600" u="none" cap="none" strike="noStrike">
                <a:solidFill>
                  <a:schemeClr val="dk1"/>
                </a:solidFill>
                <a:latin typeface="Calibri"/>
                <a:ea typeface="Calibri"/>
                <a:cs typeface="Calibri"/>
                <a:sym typeface="Calibri"/>
              </a:rPr>
              <a:t>in linea generale (ed anche laddove non richiesta in relazione a natura e/o luogo dell’esecuzione), è </a:t>
            </a:r>
            <a:r>
              <a:rPr b="1" i="0" lang="it-IT" sz="1600" u="none" cap="none" strike="noStrike">
                <a:solidFill>
                  <a:schemeClr val="dk1"/>
                </a:solidFill>
                <a:latin typeface="Calibri"/>
                <a:ea typeface="Calibri"/>
                <a:cs typeface="Calibri"/>
                <a:sym typeface="Calibri"/>
              </a:rPr>
              <a:t>assolutamente consigliabile </a:t>
            </a:r>
            <a:r>
              <a:rPr b="0" i="0" lang="it-IT" sz="1600" u="none" cap="none" strike="noStrike">
                <a:solidFill>
                  <a:schemeClr val="dk1"/>
                </a:solidFill>
                <a:latin typeface="Calibri"/>
                <a:ea typeface="Calibri"/>
                <a:cs typeface="Calibri"/>
                <a:sym typeface="Calibri"/>
              </a:rPr>
              <a:t>per qualsiasi tipologia di servizio o fornitura pubblica, costituendo esso uno strumento in grado di evitare l’insorgere di successive contestazioni da parte dell’appaltatore sia in ordine al luogo di esecuzione dell’appalto che agli eventuali mezzi e/o strumenti messi a disposizione dalla Stazione Appaltante per l’esecuzione del contratto.</a:t>
            </a:r>
            <a:endParaRPr/>
          </a:p>
          <a:p>
            <a:pPr indent="0" lvl="0" marL="0" marR="0" rtl="0" algn="just">
              <a:spcBef>
                <a:spcPts val="0"/>
              </a:spcBef>
              <a:spcAft>
                <a:spcPts val="0"/>
              </a:spcAft>
              <a:buNone/>
            </a:pPr>
            <a:r>
              <a:t/>
            </a:r>
            <a:endParaRPr sz="1600">
              <a:solidFill>
                <a:schemeClr val="dk1"/>
              </a:solidFill>
              <a:latin typeface="Calibri"/>
              <a:ea typeface="Calibri"/>
              <a:cs typeface="Calibri"/>
              <a:sym typeface="Calibri"/>
            </a:endParaRPr>
          </a:p>
          <a:p>
            <a:pPr indent="0" lvl="0" marL="0" marR="0" rtl="0" algn="just">
              <a:spcBef>
                <a:spcPts val="0"/>
              </a:spcBef>
              <a:spcAft>
                <a:spcPts val="0"/>
              </a:spcAft>
              <a:buNone/>
            </a:pPr>
            <a:r>
              <a:rPr lang="it-IT" sz="1600">
                <a:solidFill>
                  <a:schemeClr val="dk1"/>
                </a:solidFill>
                <a:latin typeface="Calibri"/>
                <a:ea typeface="Calibri"/>
                <a:cs typeface="Calibri"/>
                <a:sym typeface="Calibri"/>
              </a:rPr>
              <a:t>Il DEC impartisce all’esecutore tutte le disposizioni e le istruzioni operative necessarie tramite </a:t>
            </a:r>
            <a:r>
              <a:rPr b="1" lang="it-IT" sz="1600">
                <a:solidFill>
                  <a:schemeClr val="dk1"/>
                </a:solidFill>
                <a:latin typeface="Calibri"/>
                <a:ea typeface="Calibri"/>
                <a:cs typeface="Calibri"/>
                <a:sym typeface="Calibri"/>
              </a:rPr>
              <a:t>ordini di servizio</a:t>
            </a:r>
            <a:r>
              <a:rPr lang="it-IT" sz="1600">
                <a:solidFill>
                  <a:schemeClr val="dk1"/>
                </a:solidFill>
                <a:latin typeface="Calibri"/>
                <a:ea typeface="Calibri"/>
                <a:cs typeface="Calibri"/>
                <a:sym typeface="Calibri"/>
              </a:rPr>
              <a:t>, che devono riportare in forma scritta, sinteticamente, le ragioni tecniche e le finalità perseguite alla base dell’ordine, e devono essere comunicati al RUP.</a:t>
            </a:r>
            <a:endParaRPr/>
          </a:p>
          <a:p>
            <a:pPr indent="0" lvl="0" marL="0" marR="0" rtl="0" algn="just">
              <a:spcBef>
                <a:spcPts val="0"/>
              </a:spcBef>
              <a:spcAft>
                <a:spcPts val="0"/>
              </a:spcAft>
              <a:buNone/>
            </a:pPr>
            <a:r>
              <a:rPr lang="it-IT" sz="1600">
                <a:solidFill>
                  <a:schemeClr val="dk1"/>
                </a:solidFill>
                <a:latin typeface="Calibri"/>
                <a:ea typeface="Calibri"/>
                <a:cs typeface="Calibri"/>
                <a:sym typeface="Calibri"/>
              </a:rPr>
              <a:t>L’esecutore è tenuto ad </a:t>
            </a:r>
            <a:r>
              <a:rPr b="1" lang="it-IT" sz="1600">
                <a:solidFill>
                  <a:schemeClr val="dk1"/>
                </a:solidFill>
                <a:latin typeface="Calibri"/>
                <a:ea typeface="Calibri"/>
                <a:cs typeface="Calibri"/>
                <a:sym typeface="Calibri"/>
              </a:rPr>
              <a:t>uniformarsi alle disposizioni contenute negli ordini di servizio</a:t>
            </a:r>
            <a:r>
              <a:rPr lang="it-IT" sz="1600">
                <a:solidFill>
                  <a:schemeClr val="dk1"/>
                </a:solidFill>
                <a:latin typeface="Calibri"/>
                <a:ea typeface="Calibri"/>
                <a:cs typeface="Calibri"/>
                <a:sym typeface="Calibri"/>
              </a:rPr>
              <a:t>, fatta salva la facoltà di iscrivere le proprie riserve</a:t>
            </a:r>
            <a:endParaRPr/>
          </a:p>
          <a:p>
            <a:pPr indent="0" lvl="0" marL="0" marR="0" rtl="0" algn="just">
              <a:spcBef>
                <a:spcPts val="0"/>
              </a:spcBef>
              <a:spcAft>
                <a:spcPts val="0"/>
              </a:spcAft>
              <a:buNone/>
            </a:pPr>
            <a:r>
              <a:rPr lang="it-IT" sz="1600">
                <a:solidFill>
                  <a:schemeClr val="dk1"/>
                </a:solidFill>
                <a:latin typeface="Calibri"/>
                <a:ea typeface="Calibri"/>
                <a:cs typeface="Calibri"/>
                <a:sym typeface="Calibri"/>
              </a:rPr>
              <a:t>Il DEC redige i </a:t>
            </a:r>
            <a:r>
              <a:rPr b="1" lang="it-IT" sz="1600">
                <a:solidFill>
                  <a:schemeClr val="dk1"/>
                </a:solidFill>
                <a:latin typeface="Calibri"/>
                <a:ea typeface="Calibri"/>
                <a:cs typeface="Calibri"/>
                <a:sym typeface="Calibri"/>
              </a:rPr>
              <a:t>processi verbali di accertamento di fatti</a:t>
            </a:r>
            <a:r>
              <a:rPr lang="it-IT" sz="1600">
                <a:solidFill>
                  <a:schemeClr val="dk1"/>
                </a:solidFill>
                <a:latin typeface="Calibri"/>
                <a:ea typeface="Calibri"/>
                <a:cs typeface="Calibri"/>
                <a:sym typeface="Calibri"/>
              </a:rPr>
              <a:t>, che devono essere inviati al RUP e le </a:t>
            </a:r>
            <a:r>
              <a:rPr b="1" lang="it-IT" sz="1600">
                <a:solidFill>
                  <a:schemeClr val="dk1"/>
                </a:solidFill>
                <a:latin typeface="Calibri"/>
                <a:ea typeface="Calibri"/>
                <a:cs typeface="Calibri"/>
                <a:sym typeface="Calibri"/>
              </a:rPr>
              <a:t>relazioni per il RUP </a:t>
            </a:r>
            <a:r>
              <a:rPr lang="it-IT" sz="1600">
                <a:solidFill>
                  <a:schemeClr val="dk1"/>
                </a:solidFill>
                <a:latin typeface="Calibri"/>
                <a:ea typeface="Calibri"/>
                <a:cs typeface="Calibri"/>
                <a:sym typeface="Calibri"/>
              </a:rPr>
              <a:t>medesimo.</a:t>
            </a:r>
            <a:endParaRPr b="1" sz="1600">
              <a:solidFill>
                <a:schemeClr val="dk1"/>
              </a:solidFill>
              <a:latin typeface="Calibri"/>
              <a:ea typeface="Calibri"/>
              <a:cs typeface="Calibri"/>
              <a:sym typeface="Calibri"/>
            </a:endParaRPr>
          </a:p>
          <a:p>
            <a:pPr indent="0" lvl="2" marL="0" marR="0" rtl="0" algn="just">
              <a:spcBef>
                <a:spcPts val="0"/>
              </a:spcBef>
              <a:spcAft>
                <a:spcPts val="0"/>
              </a:spcAft>
              <a:buNone/>
            </a:pPr>
            <a:r>
              <a:t/>
            </a:r>
            <a:endParaRPr b="0" i="0" sz="1600" u="none" cap="none" strike="noStrike">
              <a:solidFill>
                <a:schemeClr val="dk1"/>
              </a:solidFill>
              <a:latin typeface="Calibri"/>
              <a:ea typeface="Calibri"/>
              <a:cs typeface="Calibri"/>
              <a:sym typeface="Calibri"/>
            </a:endParaRPr>
          </a:p>
          <a:p>
            <a:pPr indent="-281902" lvl="2" marL="383502" marR="0" rtl="0" algn="just">
              <a:spcBef>
                <a:spcPts val="0"/>
              </a:spcBef>
              <a:spcAft>
                <a:spcPts val="0"/>
              </a:spcAft>
              <a:buClr>
                <a:schemeClr val="dk1"/>
              </a:buClr>
              <a:buSzPts val="1600"/>
              <a:buFont typeface="Georgia"/>
              <a:buNone/>
            </a:pPr>
            <a:r>
              <a:t/>
            </a:r>
            <a:endParaRPr b="0" i="0" sz="1600" u="none" cap="none" strike="noStrike">
              <a:solidFill>
                <a:schemeClr val="dk1"/>
              </a:solidFill>
              <a:latin typeface="Calibri"/>
              <a:ea typeface="Calibri"/>
              <a:cs typeface="Calibri"/>
              <a:sym typeface="Calibri"/>
            </a:endParaRPr>
          </a:p>
          <a:p>
            <a:pPr indent="0" lvl="0" marL="0" marR="0" rtl="0" algn="just">
              <a:spcBef>
                <a:spcPts val="0"/>
              </a:spcBef>
              <a:spcAft>
                <a:spcPts val="0"/>
              </a:spcAft>
              <a:buClr>
                <a:schemeClr val="dk1"/>
              </a:buClr>
              <a:buSzPts val="2400"/>
              <a:buFont typeface="Arial"/>
              <a:buNone/>
            </a:pPr>
            <a:r>
              <a:t/>
            </a:r>
            <a:endParaRPr sz="2400">
              <a:solidFill>
                <a:schemeClr val="dk1"/>
              </a:solidFill>
              <a:latin typeface="Calibri"/>
              <a:ea typeface="Calibri"/>
              <a:cs typeface="Calibri"/>
              <a:sym typeface="Calibri"/>
            </a:endParaRPr>
          </a:p>
        </p:txBody>
      </p:sp>
      <p:pic>
        <p:nvPicPr>
          <p:cNvPr id="303" name="Google Shape;303;p10"/>
          <p:cNvPicPr preferRelativeResize="0"/>
          <p:nvPr/>
        </p:nvPicPr>
        <p:blipFill rotWithShape="1">
          <a:blip r:embed="rId3">
            <a:alphaModFix/>
          </a:blip>
          <a:srcRect b="0" l="0" r="0" t="0"/>
          <a:stretch/>
        </p:blipFill>
        <p:spPr>
          <a:xfrm>
            <a:off x="128026" y="301858"/>
            <a:ext cx="314423" cy="35312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sp>
        <p:nvSpPr>
          <p:cNvPr id="308" name="Google Shape;308;p11"/>
          <p:cNvSpPr/>
          <p:nvPr/>
        </p:nvSpPr>
        <p:spPr>
          <a:xfrm>
            <a:off x="0" y="-1"/>
            <a:ext cx="9180000" cy="756000"/>
          </a:xfrm>
          <a:prstGeom prst="rect">
            <a:avLst/>
          </a:prstGeom>
          <a:solidFill>
            <a:srgbClr val="E9EDE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9" name="Google Shape;309;p11"/>
          <p:cNvSpPr txBox="1"/>
          <p:nvPr/>
        </p:nvSpPr>
        <p:spPr>
          <a:xfrm>
            <a:off x="-82206" y="975387"/>
            <a:ext cx="8594240" cy="1584933"/>
          </a:xfrm>
          <a:prstGeom prst="rect">
            <a:avLst/>
          </a:prstGeom>
          <a:noFill/>
          <a:ln>
            <a:noFill/>
          </a:ln>
        </p:spPr>
        <p:txBody>
          <a:bodyPr anchorCtr="0" anchor="t" bIns="0" lIns="0" spcFirstLastPara="1" rIns="0" wrap="square" tIns="0">
            <a:noAutofit/>
          </a:bodyPr>
          <a:lstStyle/>
          <a:p>
            <a:pPr indent="0" lvl="0" marL="0" marR="0" rtl="0" algn="just">
              <a:spcBef>
                <a:spcPts val="0"/>
              </a:spcBef>
              <a:spcAft>
                <a:spcPts val="0"/>
              </a:spcAft>
              <a:buClr>
                <a:schemeClr val="dk1"/>
              </a:buClr>
              <a:buSzPts val="1200"/>
              <a:buFont typeface="Arial"/>
              <a:buNone/>
            </a:pPr>
            <a:r>
              <a:t/>
            </a:r>
            <a:endParaRPr sz="1200">
              <a:solidFill>
                <a:schemeClr val="dk1"/>
              </a:solidFill>
              <a:latin typeface="Calibri"/>
              <a:ea typeface="Calibri"/>
              <a:cs typeface="Calibri"/>
              <a:sym typeface="Calibri"/>
            </a:endParaRPr>
          </a:p>
        </p:txBody>
      </p:sp>
      <p:pic>
        <p:nvPicPr>
          <p:cNvPr id="310" name="Google Shape;310;p11"/>
          <p:cNvPicPr preferRelativeResize="0"/>
          <p:nvPr/>
        </p:nvPicPr>
        <p:blipFill rotWithShape="1">
          <a:blip r:embed="rId3">
            <a:alphaModFix/>
          </a:blip>
          <a:srcRect b="0" l="0" r="0" t="0"/>
          <a:stretch/>
        </p:blipFill>
        <p:spPr>
          <a:xfrm>
            <a:off x="128026" y="301858"/>
            <a:ext cx="314423" cy="353121"/>
          </a:xfrm>
          <a:prstGeom prst="rect">
            <a:avLst/>
          </a:prstGeom>
          <a:noFill/>
          <a:ln>
            <a:noFill/>
          </a:ln>
        </p:spPr>
      </p:pic>
      <p:grpSp>
        <p:nvGrpSpPr>
          <p:cNvPr id="311" name="Google Shape;311;p11"/>
          <p:cNvGrpSpPr/>
          <p:nvPr/>
        </p:nvGrpSpPr>
        <p:grpSpPr>
          <a:xfrm>
            <a:off x="1154243" y="1135192"/>
            <a:ext cx="6520626" cy="4921904"/>
            <a:chOff x="512643" y="242047"/>
            <a:chExt cx="8646252" cy="6088932"/>
          </a:xfrm>
        </p:grpSpPr>
        <p:sp>
          <p:nvSpPr>
            <p:cNvPr id="312" name="Google Shape;312;p11"/>
            <p:cNvSpPr/>
            <p:nvPr/>
          </p:nvSpPr>
          <p:spPr>
            <a:xfrm>
              <a:off x="3288323" y="273079"/>
              <a:ext cx="3094892" cy="883368"/>
            </a:xfrm>
            <a:prstGeom prst="leftRightArrow">
              <a:avLst>
                <a:gd fmla="val 50000" name="adj1"/>
                <a:gd fmla="val 50000" name="adj2"/>
              </a:avLst>
            </a:prstGeom>
            <a:solidFill>
              <a:srgbClr val="7FBFF9"/>
            </a:solidFill>
            <a:ln cap="flat" cmpd="sng" w="9525">
              <a:solidFill>
                <a:srgbClr val="C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b="1" lang="it-IT" sz="1200">
                  <a:solidFill>
                    <a:srgbClr val="C00000"/>
                  </a:solidFill>
                  <a:latin typeface="Calibri"/>
                  <a:ea typeface="Calibri"/>
                  <a:cs typeface="Calibri"/>
                  <a:sym typeface="Calibri"/>
                </a:rPr>
                <a:t>CONTROLLO</a:t>
              </a:r>
              <a:endParaRPr b="1" i="0" sz="1200" u="none" cap="none" strike="noStrike">
                <a:solidFill>
                  <a:srgbClr val="C00000"/>
                </a:solidFill>
                <a:latin typeface="Calibri"/>
                <a:ea typeface="Calibri"/>
                <a:cs typeface="Calibri"/>
                <a:sym typeface="Calibri"/>
              </a:endParaRPr>
            </a:p>
          </p:txBody>
        </p:sp>
        <p:sp>
          <p:nvSpPr>
            <p:cNvPr id="313" name="Google Shape;313;p11"/>
            <p:cNvSpPr/>
            <p:nvPr/>
          </p:nvSpPr>
          <p:spPr>
            <a:xfrm>
              <a:off x="6831623" y="242047"/>
              <a:ext cx="2277207" cy="914400"/>
            </a:xfrm>
            <a:prstGeom prst="roundRect">
              <a:avLst>
                <a:gd fmla="val 16667" name="adj"/>
              </a:avLst>
            </a:prstGeom>
            <a:solidFill>
              <a:schemeClr val="lt1"/>
            </a:solidFill>
            <a:ln cap="flat" cmpd="sng" w="9525">
              <a:solidFill>
                <a:srgbClr val="C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CC0000"/>
                </a:buClr>
                <a:buSzPts val="840"/>
                <a:buFont typeface="Noto Sans Symbols"/>
                <a:buNone/>
              </a:pPr>
              <a:r>
                <a:rPr b="1" lang="it-IT" sz="1200">
                  <a:solidFill>
                    <a:schemeClr val="dk1"/>
                  </a:solidFill>
                  <a:latin typeface="Calibri"/>
                  <a:ea typeface="Calibri"/>
                  <a:cs typeface="Calibri"/>
                  <a:sym typeface="Calibri"/>
                </a:rPr>
                <a:t>CERTIFICATO REGOLARE ESECUZIONE</a:t>
              </a:r>
              <a:endParaRPr/>
            </a:p>
          </p:txBody>
        </p:sp>
        <p:sp>
          <p:nvSpPr>
            <p:cNvPr id="314" name="Google Shape;314;p11"/>
            <p:cNvSpPr/>
            <p:nvPr/>
          </p:nvSpPr>
          <p:spPr>
            <a:xfrm>
              <a:off x="525255" y="242047"/>
              <a:ext cx="2538864" cy="914400"/>
            </a:xfrm>
            <a:prstGeom prst="roundRect">
              <a:avLst>
                <a:gd fmla="val 16667" name="adj"/>
              </a:avLst>
            </a:prstGeom>
            <a:solidFill>
              <a:schemeClr val="lt1"/>
            </a:solidFill>
            <a:ln cap="flat" cmpd="sng" w="9525">
              <a:solidFill>
                <a:srgbClr val="C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CC0000"/>
                </a:buClr>
                <a:buSzPts val="840"/>
                <a:buFont typeface="Noto Sans Symbols"/>
                <a:buNone/>
              </a:pPr>
              <a:r>
                <a:t/>
              </a:r>
              <a:endParaRPr b="1" i="0" sz="12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CC0000"/>
                </a:buClr>
                <a:buSzPts val="840"/>
                <a:buFont typeface="Noto Sans Symbols"/>
                <a:buNone/>
              </a:pPr>
              <a:r>
                <a:rPr b="1" i="0" lang="it-IT" sz="1200" u="none" cap="none" strike="noStrike">
                  <a:solidFill>
                    <a:schemeClr val="dk1"/>
                  </a:solidFill>
                  <a:latin typeface="Calibri"/>
                  <a:ea typeface="Calibri"/>
                  <a:cs typeface="Calibri"/>
                  <a:sym typeface="Calibri"/>
                </a:rPr>
                <a:t>VERIFICHE</a:t>
              </a:r>
              <a:r>
                <a:rPr b="1" i="0" lang="it-IT" sz="1200" u="none" cap="none" strike="noStrike">
                  <a:solidFill>
                    <a:schemeClr val="dk1"/>
                  </a:solidFill>
                  <a:latin typeface="Calibri"/>
                  <a:ea typeface="Calibri"/>
                  <a:cs typeface="Calibri"/>
                  <a:sym typeface="Calibri"/>
                </a:rPr>
                <a:t> DI </a:t>
              </a:r>
              <a:r>
                <a:rPr b="1" lang="it-IT" sz="1200">
                  <a:solidFill>
                    <a:schemeClr val="dk1"/>
                  </a:solidFill>
                  <a:latin typeface="Calibri"/>
                  <a:ea typeface="Calibri"/>
                  <a:cs typeface="Calibri"/>
                  <a:sym typeface="Calibri"/>
                </a:rPr>
                <a:t>CONFORMITÀ</a:t>
              </a:r>
              <a:r>
                <a:rPr b="1" i="0" lang="it-IT" sz="1200" u="none" cap="none" strike="noStrike">
                  <a:solidFill>
                    <a:schemeClr val="dk1"/>
                  </a:solidFill>
                  <a:latin typeface="Calibri"/>
                  <a:ea typeface="Calibri"/>
                  <a:cs typeface="Calibri"/>
                  <a:sym typeface="Calibri"/>
                </a:rPr>
                <a:t>’</a:t>
              </a:r>
              <a:endParaRPr b="1" i="0" sz="1200" u="none" cap="none" strike="noStrike">
                <a:solidFill>
                  <a:schemeClr val="dk1"/>
                </a:solidFill>
                <a:latin typeface="Calibri"/>
                <a:ea typeface="Calibri"/>
                <a:cs typeface="Calibri"/>
                <a:sym typeface="Calibri"/>
              </a:endParaRPr>
            </a:p>
          </p:txBody>
        </p:sp>
        <p:sp>
          <p:nvSpPr>
            <p:cNvPr id="315" name="Google Shape;315;p11"/>
            <p:cNvSpPr txBox="1"/>
            <p:nvPr/>
          </p:nvSpPr>
          <p:spPr>
            <a:xfrm>
              <a:off x="512643" y="2033437"/>
              <a:ext cx="8646252" cy="4297542"/>
            </a:xfrm>
            <a:prstGeom prst="rect">
              <a:avLst/>
            </a:prstGeom>
            <a:noFill/>
            <a:ln cap="flat" cmpd="sng" w="9525">
              <a:solidFill>
                <a:srgbClr val="C00000"/>
              </a:solidFill>
              <a:prstDash val="solid"/>
              <a:miter lim="800000"/>
              <a:headEnd len="sm" w="sm" type="none"/>
              <a:tailEnd len="sm" w="sm" type="none"/>
            </a:ln>
          </p:spPr>
          <p:txBody>
            <a:bodyPr anchorCtr="0" anchor="t" bIns="45700" lIns="91425" spcFirstLastPara="1" rIns="91425" wrap="square" tIns="45700">
              <a:normAutofit/>
            </a:bodyPr>
            <a:lstStyle/>
            <a:p>
              <a:pPr indent="-371435" lvl="0" marL="371435" marR="0" rtl="0" algn="just">
                <a:spcBef>
                  <a:spcPts val="0"/>
                </a:spcBef>
                <a:spcAft>
                  <a:spcPts val="0"/>
                </a:spcAft>
                <a:buClr>
                  <a:schemeClr val="dk1"/>
                </a:buClr>
                <a:buSzPts val="1200"/>
                <a:buFont typeface="Noto Sans Symbols"/>
                <a:buChar char="❖"/>
              </a:pPr>
              <a:r>
                <a:rPr lang="it-IT" sz="1200">
                  <a:solidFill>
                    <a:schemeClr val="dk1"/>
                  </a:solidFill>
                  <a:latin typeface="Calibri"/>
                  <a:ea typeface="Calibri"/>
                  <a:cs typeface="Calibri"/>
                  <a:sym typeface="Calibri"/>
                </a:rPr>
                <a:t>Rispetto delle caratteristiche tecniche</a:t>
              </a:r>
              <a:endParaRPr/>
            </a:p>
            <a:p>
              <a:pPr indent="-371435" lvl="0" marL="371435" marR="0" rtl="0" algn="just">
                <a:spcBef>
                  <a:spcPts val="240"/>
                </a:spcBef>
                <a:spcAft>
                  <a:spcPts val="0"/>
                </a:spcAft>
                <a:buClr>
                  <a:schemeClr val="dk1"/>
                </a:buClr>
                <a:buSzPts val="1200"/>
                <a:buFont typeface="Noto Sans Symbols"/>
                <a:buChar char="❖"/>
              </a:pPr>
              <a:r>
                <a:rPr lang="it-IT" sz="1200">
                  <a:solidFill>
                    <a:schemeClr val="dk1"/>
                  </a:solidFill>
                  <a:latin typeface="Calibri"/>
                  <a:ea typeface="Calibri"/>
                  <a:cs typeface="Calibri"/>
                  <a:sym typeface="Calibri"/>
                </a:rPr>
                <a:t>economiche </a:t>
              </a:r>
              <a:endParaRPr/>
            </a:p>
            <a:p>
              <a:pPr indent="-371435" lvl="0" marL="371435" marR="0" rtl="0" algn="just">
                <a:spcBef>
                  <a:spcPts val="240"/>
                </a:spcBef>
                <a:spcAft>
                  <a:spcPts val="0"/>
                </a:spcAft>
                <a:buClr>
                  <a:schemeClr val="dk1"/>
                </a:buClr>
                <a:buSzPts val="1200"/>
                <a:buFont typeface="Noto Sans Symbols"/>
                <a:buChar char="❖"/>
              </a:pPr>
              <a:r>
                <a:rPr lang="it-IT" sz="1200">
                  <a:solidFill>
                    <a:schemeClr val="dk1"/>
                  </a:solidFill>
                  <a:latin typeface="Calibri"/>
                  <a:ea typeface="Calibri"/>
                  <a:cs typeface="Calibri"/>
                  <a:sym typeface="Calibri"/>
                </a:rPr>
                <a:t>qualitative delle prestazioni</a:t>
              </a:r>
              <a:endParaRPr/>
            </a:p>
            <a:p>
              <a:pPr indent="-371435" lvl="0" marL="371435" marR="0" rtl="0" algn="just">
                <a:spcBef>
                  <a:spcPts val="240"/>
                </a:spcBef>
                <a:spcAft>
                  <a:spcPts val="0"/>
                </a:spcAft>
                <a:buClr>
                  <a:schemeClr val="dk1"/>
                </a:buClr>
                <a:buSzPts val="1200"/>
                <a:buFont typeface="Noto Sans Symbols"/>
                <a:buChar char="❖"/>
              </a:pPr>
              <a:r>
                <a:rPr lang="it-IT" sz="1200">
                  <a:solidFill>
                    <a:schemeClr val="dk1"/>
                  </a:solidFill>
                  <a:latin typeface="Calibri"/>
                  <a:ea typeface="Calibri"/>
                  <a:cs typeface="Calibri"/>
                  <a:sym typeface="Calibri"/>
                </a:rPr>
                <a:t>degli obiettivi </a:t>
              </a:r>
              <a:endParaRPr/>
            </a:p>
            <a:p>
              <a:pPr indent="-371435" lvl="0" marL="371435" marR="0" rtl="0" algn="just">
                <a:spcBef>
                  <a:spcPts val="240"/>
                </a:spcBef>
                <a:spcAft>
                  <a:spcPts val="0"/>
                </a:spcAft>
                <a:buClr>
                  <a:schemeClr val="dk1"/>
                </a:buClr>
                <a:buSzPts val="1200"/>
                <a:buFont typeface="Noto Sans Symbols"/>
                <a:buChar char="❖"/>
              </a:pPr>
              <a:r>
                <a:rPr lang="it-IT" sz="1200">
                  <a:solidFill>
                    <a:schemeClr val="dk1"/>
                  </a:solidFill>
                  <a:latin typeface="Calibri"/>
                  <a:ea typeface="Calibri"/>
                  <a:cs typeface="Calibri"/>
                  <a:sym typeface="Calibri"/>
                </a:rPr>
                <a:t>dei tempi</a:t>
              </a:r>
              <a:endParaRPr/>
            </a:p>
            <a:p>
              <a:pPr indent="0" lvl="0" marL="0" marR="0" rtl="0" algn="r">
                <a:spcBef>
                  <a:spcPts val="240"/>
                </a:spcBef>
                <a:spcAft>
                  <a:spcPts val="0"/>
                </a:spcAft>
                <a:buClr>
                  <a:schemeClr val="dk1"/>
                </a:buClr>
                <a:buSzPts val="1200"/>
                <a:buFont typeface="Arial"/>
                <a:buNone/>
              </a:pPr>
              <a:r>
                <a:t/>
              </a:r>
              <a:endParaRPr sz="1200">
                <a:solidFill>
                  <a:schemeClr val="dk1"/>
                </a:solidFill>
                <a:latin typeface="Calibri"/>
                <a:ea typeface="Calibri"/>
                <a:cs typeface="Calibri"/>
                <a:sym typeface="Calibri"/>
              </a:endParaRPr>
            </a:p>
            <a:p>
              <a:pPr indent="0" lvl="0" marL="0" marR="0" rtl="0" algn="r">
                <a:spcBef>
                  <a:spcPts val="240"/>
                </a:spcBef>
                <a:spcAft>
                  <a:spcPts val="0"/>
                </a:spcAft>
                <a:buClr>
                  <a:schemeClr val="dk1"/>
                </a:buClr>
                <a:buSzPts val="1200"/>
                <a:buFont typeface="Arial"/>
                <a:buNone/>
              </a:pPr>
              <a:r>
                <a:t/>
              </a:r>
              <a:endParaRPr sz="1200">
                <a:solidFill>
                  <a:schemeClr val="dk1"/>
                </a:solidFill>
                <a:latin typeface="Calibri"/>
                <a:ea typeface="Calibri"/>
                <a:cs typeface="Calibri"/>
                <a:sym typeface="Calibri"/>
              </a:endParaRPr>
            </a:p>
            <a:p>
              <a:pPr indent="0" lvl="0" marL="0" marR="0" rtl="0" algn="r">
                <a:spcBef>
                  <a:spcPts val="240"/>
                </a:spcBef>
                <a:spcAft>
                  <a:spcPts val="0"/>
                </a:spcAft>
                <a:buClr>
                  <a:schemeClr val="dk1"/>
                </a:buClr>
                <a:buSzPts val="1200"/>
                <a:buFont typeface="Arial"/>
                <a:buNone/>
              </a:pPr>
              <a:r>
                <a:rPr lang="it-IT" sz="1200">
                  <a:solidFill>
                    <a:schemeClr val="dk1"/>
                  </a:solidFill>
                  <a:latin typeface="Calibri"/>
                  <a:ea typeface="Calibri"/>
                  <a:cs typeface="Calibri"/>
                  <a:sym typeface="Calibri"/>
                </a:rPr>
                <a:t>In conformità delle previsioni e pattuizioni contrattuali</a:t>
              </a:r>
              <a:endParaRPr/>
            </a:p>
            <a:p>
              <a:pPr indent="0" lvl="0" marL="0" marR="0" rtl="0" algn="r">
                <a:spcBef>
                  <a:spcPts val="240"/>
                </a:spcBef>
                <a:spcAft>
                  <a:spcPts val="0"/>
                </a:spcAft>
                <a:buClr>
                  <a:schemeClr val="dk1"/>
                </a:buClr>
                <a:buSzPts val="1200"/>
                <a:buFont typeface="Arial"/>
                <a:buNone/>
              </a:pPr>
              <a:r>
                <a:rPr lang="it-IT" sz="1200">
                  <a:solidFill>
                    <a:schemeClr val="dk1"/>
                  </a:solidFill>
                  <a:latin typeface="Calibri"/>
                  <a:ea typeface="Calibri"/>
                  <a:cs typeface="Calibri"/>
                  <a:sym typeface="Calibri"/>
                </a:rPr>
                <a:t>Cadenza delle verifiche diversa dal pagamento periodico</a:t>
              </a:r>
              <a:endParaRPr/>
            </a:p>
          </p:txBody>
        </p:sp>
        <p:sp>
          <p:nvSpPr>
            <p:cNvPr id="316" name="Google Shape;316;p11"/>
            <p:cNvSpPr/>
            <p:nvPr/>
          </p:nvSpPr>
          <p:spPr>
            <a:xfrm>
              <a:off x="3672887" y="1039677"/>
              <a:ext cx="2271278" cy="828256"/>
            </a:xfrm>
            <a:prstGeom prst="ellipse">
              <a:avLst/>
            </a:prstGeom>
            <a:solidFill>
              <a:schemeClr val="lt2"/>
            </a:solidFill>
            <a:ln cap="flat" cmpd="sng" w="25400">
              <a:solidFill>
                <a:srgbClr val="6310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1" lang="it-IT" sz="1200" u="sng">
                  <a:solidFill>
                    <a:srgbClr val="FF0000"/>
                  </a:solidFill>
                  <a:latin typeface="Calibri"/>
                  <a:ea typeface="Calibri"/>
                  <a:cs typeface="Calibri"/>
                  <a:sym typeface="Calibri"/>
                </a:rPr>
                <a:t>Capitolato</a:t>
              </a:r>
              <a:endParaRPr sz="1200">
                <a:solidFill>
                  <a:srgbClr val="FF0000"/>
                </a:solidFill>
                <a:latin typeface="Calibri"/>
                <a:ea typeface="Calibri"/>
                <a:cs typeface="Calibri"/>
                <a:sym typeface="Calibri"/>
              </a:endParaRPr>
            </a:p>
          </p:txBody>
        </p:sp>
        <p:cxnSp>
          <p:nvCxnSpPr>
            <p:cNvPr id="317" name="Google Shape;317;p11"/>
            <p:cNvCxnSpPr/>
            <p:nvPr/>
          </p:nvCxnSpPr>
          <p:spPr>
            <a:xfrm flipH="1">
              <a:off x="4835769" y="2718029"/>
              <a:ext cx="17584" cy="1314364"/>
            </a:xfrm>
            <a:prstGeom prst="straightConnector1">
              <a:avLst/>
            </a:prstGeom>
            <a:solidFill>
              <a:srgbClr val="006600"/>
            </a:solidFill>
            <a:ln cap="flat" cmpd="sng" w="9525">
              <a:solidFill>
                <a:srgbClr val="C00000"/>
              </a:solidFill>
              <a:prstDash val="solid"/>
              <a:round/>
              <a:headEnd len="sm" w="sm" type="none"/>
              <a:tailEnd len="med" w="med" type="triangle"/>
            </a:ln>
          </p:spPr>
        </p:cxnSp>
        <p:cxnSp>
          <p:nvCxnSpPr>
            <p:cNvPr id="318" name="Google Shape;318;p11"/>
            <p:cNvCxnSpPr/>
            <p:nvPr/>
          </p:nvCxnSpPr>
          <p:spPr>
            <a:xfrm>
              <a:off x="4835769" y="3349869"/>
              <a:ext cx="1408390" cy="17585"/>
            </a:xfrm>
            <a:prstGeom prst="straightConnector1">
              <a:avLst/>
            </a:prstGeom>
            <a:solidFill>
              <a:srgbClr val="006600"/>
            </a:solidFill>
            <a:ln cap="flat" cmpd="sng" w="9525">
              <a:solidFill>
                <a:srgbClr val="C00000"/>
              </a:solidFill>
              <a:prstDash val="solid"/>
              <a:round/>
              <a:headEnd len="sm" w="sm" type="none"/>
              <a:tailEnd len="med" w="med" type="triangle"/>
            </a:ln>
          </p:spPr>
        </p:cxnSp>
        <p:sp>
          <p:nvSpPr>
            <p:cNvPr id="319" name="Google Shape;319;p11"/>
            <p:cNvSpPr txBox="1"/>
            <p:nvPr/>
          </p:nvSpPr>
          <p:spPr>
            <a:xfrm>
              <a:off x="6383215" y="2528822"/>
              <a:ext cx="2600360" cy="1365048"/>
            </a:xfrm>
            <a:prstGeom prst="rect">
              <a:avLst/>
            </a:prstGeom>
            <a:noFill/>
            <a:ln cap="flat" cmpd="sng" w="9525">
              <a:solidFill>
                <a:srgbClr val="C00000"/>
              </a:solidFill>
              <a:prstDash val="solid"/>
              <a:miter lim="800000"/>
              <a:headEnd len="sm" w="sm" type="none"/>
              <a:tailEnd len="sm" w="sm" type="none"/>
            </a:ln>
          </p:spPr>
          <p:txBody>
            <a:bodyPr anchorCtr="0" anchor="t" bIns="45700" lIns="91425" spcFirstLastPara="1" rIns="91425" wrap="square" tIns="45700">
              <a:normAutofit fontScale="92500"/>
            </a:bodyPr>
            <a:lstStyle/>
            <a:p>
              <a:pPr indent="0" lvl="0" marL="0" marR="0" rtl="0" algn="just">
                <a:spcBef>
                  <a:spcPts val="0"/>
                </a:spcBef>
                <a:spcAft>
                  <a:spcPts val="0"/>
                </a:spcAft>
                <a:buClr>
                  <a:schemeClr val="dk1"/>
                </a:buClr>
                <a:buSzPct val="100000"/>
                <a:buFont typeface="Arial"/>
                <a:buNone/>
              </a:pPr>
              <a:r>
                <a:rPr b="1" lang="it-IT" sz="1200">
                  <a:solidFill>
                    <a:schemeClr val="dk1"/>
                  </a:solidFill>
                  <a:latin typeface="Calibri"/>
                  <a:ea typeface="Calibri"/>
                  <a:cs typeface="Calibri"/>
                  <a:sym typeface="Calibri"/>
                </a:rPr>
                <a:t>Avviata </a:t>
              </a:r>
              <a:r>
                <a:rPr lang="it-IT" sz="1200">
                  <a:solidFill>
                    <a:schemeClr val="dk1"/>
                  </a:solidFill>
                  <a:latin typeface="Calibri"/>
                  <a:ea typeface="Calibri"/>
                  <a:cs typeface="Calibri"/>
                  <a:sym typeface="Calibri"/>
                </a:rPr>
                <a:t>entro 30 giorni</a:t>
              </a:r>
              <a:endParaRPr b="1" sz="1200">
                <a:solidFill>
                  <a:schemeClr val="dk1"/>
                </a:solidFill>
                <a:latin typeface="Calibri"/>
                <a:ea typeface="Calibri"/>
                <a:cs typeface="Calibri"/>
                <a:sym typeface="Calibri"/>
              </a:endParaRPr>
            </a:p>
            <a:p>
              <a:pPr indent="0" lvl="0" marL="0" marR="0" rtl="0" algn="just">
                <a:spcBef>
                  <a:spcPts val="222"/>
                </a:spcBef>
                <a:spcAft>
                  <a:spcPts val="0"/>
                </a:spcAft>
                <a:buClr>
                  <a:schemeClr val="dk1"/>
                </a:buClr>
                <a:buSzPct val="100000"/>
                <a:buFont typeface="Arial"/>
                <a:buNone/>
              </a:pPr>
              <a:r>
                <a:rPr b="1" lang="it-IT" sz="1200">
                  <a:solidFill>
                    <a:schemeClr val="dk1"/>
                  </a:solidFill>
                  <a:latin typeface="Calibri"/>
                  <a:ea typeface="Calibri"/>
                  <a:cs typeface="Calibri"/>
                  <a:sym typeface="Calibri"/>
                </a:rPr>
                <a:t>Conclusa </a:t>
              </a:r>
              <a:r>
                <a:rPr lang="it-IT" sz="1200">
                  <a:solidFill>
                    <a:schemeClr val="dk1"/>
                  </a:solidFill>
                  <a:latin typeface="Calibri"/>
                  <a:ea typeface="Calibri"/>
                  <a:cs typeface="Calibri"/>
                  <a:sym typeface="Calibri"/>
                </a:rPr>
                <a:t>entro 6 mesi dalla conclusione delle prestazioni</a:t>
              </a:r>
              <a:endParaRPr/>
            </a:p>
            <a:p>
              <a:pPr indent="0" lvl="0" marL="0" marR="0" rtl="0" algn="just">
                <a:spcBef>
                  <a:spcPts val="222"/>
                </a:spcBef>
                <a:spcAft>
                  <a:spcPts val="0"/>
                </a:spcAft>
                <a:buClr>
                  <a:schemeClr val="dk1"/>
                </a:buClr>
                <a:buSzPct val="100000"/>
                <a:buFont typeface="Arial"/>
                <a:buNone/>
              </a:pPr>
              <a:r>
                <a:rPr lang="it-IT" sz="1200">
                  <a:solidFill>
                    <a:schemeClr val="dk1"/>
                  </a:solidFill>
                  <a:latin typeface="Calibri"/>
                  <a:ea typeface="Calibri"/>
                  <a:cs typeface="Calibri"/>
                  <a:sym typeface="Calibri"/>
                </a:rPr>
                <a:t>(12 per situazioni complesse)</a:t>
              </a:r>
              <a:endParaRPr/>
            </a:p>
          </p:txBody>
        </p:sp>
        <p:sp>
          <p:nvSpPr>
            <p:cNvPr id="320" name="Google Shape;320;p11"/>
            <p:cNvSpPr txBox="1"/>
            <p:nvPr/>
          </p:nvSpPr>
          <p:spPr>
            <a:xfrm>
              <a:off x="3205144" y="5214528"/>
              <a:ext cx="3278833" cy="845612"/>
            </a:xfrm>
            <a:prstGeom prst="rect">
              <a:avLst/>
            </a:prstGeom>
            <a:noFill/>
            <a:ln cap="flat" cmpd="sng" w="9525">
              <a:solidFill>
                <a:srgbClr val="C00000"/>
              </a:solidFill>
              <a:prstDash val="solid"/>
              <a:miter lim="800000"/>
              <a:headEnd len="sm" w="sm" type="none"/>
              <a:tailEnd len="sm" w="sm" type="none"/>
            </a:ln>
          </p:spPr>
          <p:txBody>
            <a:bodyPr anchorCtr="0" anchor="t" bIns="45700" lIns="91425" spcFirstLastPara="1" rIns="91425" wrap="square" tIns="45700">
              <a:noAutofit/>
            </a:bodyPr>
            <a:lstStyle/>
            <a:p>
              <a:pPr indent="-371435" lvl="0" marL="371435" marR="0" rtl="0" algn="l">
                <a:spcBef>
                  <a:spcPts val="0"/>
                </a:spcBef>
                <a:spcAft>
                  <a:spcPts val="0"/>
                </a:spcAft>
                <a:buClr>
                  <a:schemeClr val="dk1"/>
                </a:buClr>
                <a:buSzPts val="1200"/>
                <a:buFont typeface="Noto Sans Symbols"/>
                <a:buChar char="❖"/>
              </a:pPr>
              <a:r>
                <a:rPr b="1" lang="it-IT" sz="1200">
                  <a:solidFill>
                    <a:schemeClr val="dk1"/>
                  </a:solidFill>
                  <a:latin typeface="Calibri"/>
                  <a:ea typeface="Calibri"/>
                  <a:cs typeface="Calibri"/>
                  <a:sym typeface="Calibri"/>
                </a:rPr>
                <a:t>Controlli a campione</a:t>
              </a:r>
              <a:endParaRPr/>
            </a:p>
            <a:p>
              <a:pPr indent="-371435" lvl="0" marL="371435" marR="0" rtl="0" algn="l">
                <a:spcBef>
                  <a:spcPts val="240"/>
                </a:spcBef>
                <a:spcAft>
                  <a:spcPts val="0"/>
                </a:spcAft>
                <a:buClr>
                  <a:schemeClr val="dk1"/>
                </a:buClr>
                <a:buSzPts val="1200"/>
                <a:buFont typeface="Noto Sans Symbols"/>
                <a:buChar char="❖"/>
              </a:pPr>
              <a:r>
                <a:rPr b="1" lang="it-IT" sz="1200">
                  <a:solidFill>
                    <a:schemeClr val="dk1"/>
                  </a:solidFill>
                  <a:latin typeface="Calibri"/>
                  <a:ea typeface="Calibri"/>
                  <a:cs typeface="Calibri"/>
                  <a:sym typeface="Calibri"/>
                </a:rPr>
                <a:t>Verifiche ispettive </a:t>
              </a:r>
              <a:endParaRPr/>
            </a:p>
            <a:p>
              <a:pPr indent="-371435" lvl="0" marL="371435" marR="0" rtl="0" algn="l">
                <a:spcBef>
                  <a:spcPts val="240"/>
                </a:spcBef>
                <a:spcAft>
                  <a:spcPts val="0"/>
                </a:spcAft>
                <a:buClr>
                  <a:schemeClr val="dk1"/>
                </a:buClr>
                <a:buSzPts val="1200"/>
                <a:buFont typeface="Noto Sans Symbols"/>
                <a:buChar char="❖"/>
              </a:pPr>
              <a:r>
                <a:rPr b="1" lang="it-IT" sz="1200">
                  <a:solidFill>
                    <a:schemeClr val="dk1"/>
                  </a:solidFill>
                  <a:latin typeface="Calibri"/>
                  <a:ea typeface="Calibri"/>
                  <a:cs typeface="Calibri"/>
                  <a:sym typeface="Calibri"/>
                </a:rPr>
                <a:t>Accertamenti</a:t>
              </a:r>
              <a:endParaRPr sz="1200">
                <a:solidFill>
                  <a:schemeClr val="dk1"/>
                </a:solidFill>
                <a:latin typeface="Calibri"/>
                <a:ea typeface="Calibri"/>
                <a:cs typeface="Calibri"/>
                <a:sym typeface="Calibri"/>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sp>
        <p:nvSpPr>
          <p:cNvPr id="325" name="Google Shape;325;p12"/>
          <p:cNvSpPr/>
          <p:nvPr/>
        </p:nvSpPr>
        <p:spPr>
          <a:xfrm>
            <a:off x="0" y="-1"/>
            <a:ext cx="9180000" cy="756000"/>
          </a:xfrm>
          <a:prstGeom prst="rect">
            <a:avLst/>
          </a:prstGeom>
          <a:solidFill>
            <a:srgbClr val="E9EDE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6" name="Google Shape;326;p12"/>
          <p:cNvSpPr txBox="1"/>
          <p:nvPr/>
        </p:nvSpPr>
        <p:spPr>
          <a:xfrm>
            <a:off x="367499" y="975387"/>
            <a:ext cx="8594240" cy="1584933"/>
          </a:xfrm>
          <a:prstGeom prst="rect">
            <a:avLst/>
          </a:prstGeom>
          <a:noFill/>
          <a:ln>
            <a:noFill/>
          </a:ln>
        </p:spPr>
        <p:txBody>
          <a:bodyPr anchorCtr="0" anchor="t" bIns="0" lIns="0" spcFirstLastPara="1" rIns="0" wrap="square" tIns="0">
            <a:noAutofit/>
          </a:bodyPr>
          <a:lstStyle/>
          <a:p>
            <a:pPr indent="0" lvl="0" marL="0" marR="0" rtl="0" algn="just">
              <a:spcBef>
                <a:spcPts val="0"/>
              </a:spcBef>
              <a:spcAft>
                <a:spcPts val="0"/>
              </a:spcAft>
              <a:buClr>
                <a:schemeClr val="dk1"/>
              </a:buClr>
              <a:buSzPts val="1400"/>
              <a:buFont typeface="Arial"/>
              <a:buNone/>
            </a:pPr>
            <a:r>
              <a:t/>
            </a:r>
            <a:endParaRPr sz="1400">
              <a:solidFill>
                <a:schemeClr val="dk1"/>
              </a:solidFill>
              <a:latin typeface="Calibri"/>
              <a:ea typeface="Calibri"/>
              <a:cs typeface="Calibri"/>
              <a:sym typeface="Calibri"/>
            </a:endParaRPr>
          </a:p>
        </p:txBody>
      </p:sp>
      <p:pic>
        <p:nvPicPr>
          <p:cNvPr id="327" name="Google Shape;327;p12"/>
          <p:cNvPicPr preferRelativeResize="0"/>
          <p:nvPr/>
        </p:nvPicPr>
        <p:blipFill rotWithShape="1">
          <a:blip r:embed="rId3">
            <a:alphaModFix/>
          </a:blip>
          <a:srcRect b="0" l="0" r="0" t="0"/>
          <a:stretch/>
        </p:blipFill>
        <p:spPr>
          <a:xfrm>
            <a:off x="128026" y="301858"/>
            <a:ext cx="314423" cy="353121"/>
          </a:xfrm>
          <a:prstGeom prst="rect">
            <a:avLst/>
          </a:prstGeom>
          <a:noFill/>
          <a:ln>
            <a:noFill/>
          </a:ln>
        </p:spPr>
      </p:pic>
      <p:grpSp>
        <p:nvGrpSpPr>
          <p:cNvPr id="328" name="Google Shape;328;p12"/>
          <p:cNvGrpSpPr/>
          <p:nvPr/>
        </p:nvGrpSpPr>
        <p:grpSpPr>
          <a:xfrm>
            <a:off x="217968" y="1274164"/>
            <a:ext cx="8661038" cy="4891180"/>
            <a:chOff x="-75886" y="169585"/>
            <a:chExt cx="9839309" cy="5995759"/>
          </a:xfrm>
        </p:grpSpPr>
        <p:sp>
          <p:nvSpPr>
            <p:cNvPr id="329" name="Google Shape;329;p12"/>
            <p:cNvSpPr/>
            <p:nvPr/>
          </p:nvSpPr>
          <p:spPr>
            <a:xfrm>
              <a:off x="-75886" y="2206986"/>
              <a:ext cx="1891593" cy="802623"/>
            </a:xfrm>
            <a:prstGeom prst="ellipse">
              <a:avLst/>
            </a:prstGeom>
            <a:solidFill>
              <a:schemeClr val="lt2"/>
            </a:solidFill>
            <a:ln cap="flat" cmpd="sng" w="25400">
              <a:solidFill>
                <a:srgbClr val="6310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1" lang="it-IT" sz="1400" u="sng">
                  <a:solidFill>
                    <a:schemeClr val="dk1"/>
                  </a:solidFill>
                  <a:latin typeface="Helvetica Neue"/>
                  <a:ea typeface="Helvetica Neue"/>
                  <a:cs typeface="Helvetica Neue"/>
                  <a:sym typeface="Helvetica Neue"/>
                </a:rPr>
                <a:t>Controllo</a:t>
              </a:r>
              <a:endParaRPr sz="1400">
                <a:solidFill>
                  <a:schemeClr val="dk1"/>
                </a:solidFill>
                <a:latin typeface="Arial"/>
                <a:ea typeface="Arial"/>
                <a:cs typeface="Arial"/>
                <a:sym typeface="Arial"/>
              </a:endParaRPr>
            </a:p>
          </p:txBody>
        </p:sp>
        <p:sp>
          <p:nvSpPr>
            <p:cNvPr id="330" name="Google Shape;330;p12"/>
            <p:cNvSpPr/>
            <p:nvPr/>
          </p:nvSpPr>
          <p:spPr>
            <a:xfrm>
              <a:off x="181352" y="3799338"/>
              <a:ext cx="3490407" cy="1302635"/>
            </a:xfrm>
            <a:prstGeom prst="roundRect">
              <a:avLst>
                <a:gd fmla="val 16667" name="adj"/>
              </a:avLst>
            </a:prstGeom>
            <a:solidFill>
              <a:schemeClr val="lt1"/>
            </a:solidFill>
            <a:ln cap="flat" cmpd="sng" w="254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dk1"/>
                </a:solidFill>
                <a:latin typeface="Helvetica Neue"/>
                <a:ea typeface="Helvetica Neue"/>
                <a:cs typeface="Helvetica Neue"/>
                <a:sym typeface="Helvetica Neue"/>
              </a:endParaRPr>
            </a:p>
            <a:p>
              <a:pPr indent="0" lvl="0" marL="0" marR="0" rtl="0" algn="ctr">
                <a:spcBef>
                  <a:spcPts val="0"/>
                </a:spcBef>
                <a:spcAft>
                  <a:spcPts val="0"/>
                </a:spcAft>
                <a:buNone/>
              </a:pPr>
              <a:r>
                <a:rPr lang="it-IT" sz="1400">
                  <a:solidFill>
                    <a:schemeClr val="dk1"/>
                  </a:solidFill>
                  <a:latin typeface="Helvetica Neue"/>
                  <a:ea typeface="Helvetica Neue"/>
                  <a:cs typeface="Helvetica Neue"/>
                  <a:sym typeface="Helvetica Neue"/>
                </a:rPr>
                <a:t>Condotto nel corso dell’intera durata del rapporto</a:t>
              </a:r>
              <a:endParaRPr/>
            </a:p>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sp>
          <p:nvSpPr>
            <p:cNvPr id="331" name="Google Shape;331;p12"/>
            <p:cNvSpPr/>
            <p:nvPr/>
          </p:nvSpPr>
          <p:spPr>
            <a:xfrm>
              <a:off x="1815706" y="2033217"/>
              <a:ext cx="5618284" cy="1442161"/>
            </a:xfrm>
            <a:prstGeom prst="rect">
              <a:avLst/>
            </a:prstGeom>
            <a:solidFill>
              <a:schemeClr val="lt1"/>
            </a:solidFill>
            <a:ln cap="flat" cmpd="sng" w="25400">
              <a:solidFill>
                <a:srgbClr val="C00000"/>
              </a:solidFill>
              <a:prstDash val="solid"/>
              <a:round/>
              <a:headEnd len="sm" w="sm" type="none"/>
              <a:tailEnd len="sm" w="sm" type="none"/>
            </a:ln>
          </p:spPr>
          <p:txBody>
            <a:bodyPr anchorCtr="0" anchor="ctr" bIns="49525" lIns="99050" spcFirstLastPara="1" rIns="99050" wrap="square" tIns="49525">
              <a:noAutofit/>
            </a:bodyPr>
            <a:lstStyle/>
            <a:p>
              <a:pPr indent="0" lvl="0" marL="0" marR="0" rtl="0" algn="ctr">
                <a:spcBef>
                  <a:spcPts val="0"/>
                </a:spcBef>
                <a:spcAft>
                  <a:spcPts val="0"/>
                </a:spcAft>
                <a:buNone/>
              </a:pPr>
              <a:r>
                <a:t/>
              </a:r>
              <a:endParaRPr sz="1400">
                <a:solidFill>
                  <a:schemeClr val="dk1"/>
                </a:solidFill>
                <a:latin typeface="Helvetica Neue"/>
                <a:ea typeface="Helvetica Neue"/>
                <a:cs typeface="Helvetica Neue"/>
                <a:sym typeface="Helvetica Neue"/>
              </a:endParaRPr>
            </a:p>
            <a:p>
              <a:pPr indent="0" lvl="0" marL="0" marR="0" rtl="0" algn="ctr">
                <a:spcBef>
                  <a:spcPts val="0"/>
                </a:spcBef>
                <a:spcAft>
                  <a:spcPts val="0"/>
                </a:spcAft>
                <a:buNone/>
              </a:pPr>
              <a:r>
                <a:rPr lang="it-IT" sz="1400">
                  <a:solidFill>
                    <a:schemeClr val="dk1"/>
                  </a:solidFill>
                  <a:latin typeface="Helvetica Neue"/>
                  <a:ea typeface="Helvetica Neue"/>
                  <a:cs typeface="Helvetica Neue"/>
                  <a:sym typeface="Helvetica Neue"/>
                </a:rPr>
                <a:t>Realizzato con criteri di</a:t>
              </a:r>
              <a:r>
                <a:rPr b="1" lang="it-IT" sz="1400">
                  <a:solidFill>
                    <a:schemeClr val="dk1"/>
                  </a:solidFill>
                  <a:latin typeface="Helvetica Neue"/>
                  <a:ea typeface="Helvetica Neue"/>
                  <a:cs typeface="Helvetica Neue"/>
                  <a:sym typeface="Helvetica Neue"/>
                </a:rPr>
                <a:t> misurabilità </a:t>
              </a:r>
              <a:r>
                <a:rPr lang="it-IT" sz="1400">
                  <a:solidFill>
                    <a:schemeClr val="dk1"/>
                  </a:solidFill>
                  <a:latin typeface="Helvetica Neue"/>
                  <a:ea typeface="Helvetica Neue"/>
                  <a:cs typeface="Helvetica Neue"/>
                  <a:sym typeface="Helvetica Neue"/>
                </a:rPr>
                <a:t>della qualità sulla base di parametri oggettivi </a:t>
              </a:r>
              <a:endParaRPr/>
            </a:p>
            <a:p>
              <a:pPr indent="0" lvl="0" marL="0" marR="0" rtl="0" algn="ctr">
                <a:spcBef>
                  <a:spcPts val="0"/>
                </a:spcBef>
                <a:spcAft>
                  <a:spcPts val="0"/>
                </a:spcAft>
                <a:buNone/>
              </a:pPr>
              <a:r>
                <a:rPr lang="it-IT" sz="1400">
                  <a:solidFill>
                    <a:schemeClr val="dk1"/>
                  </a:solidFill>
                  <a:latin typeface="Helvetica Neue"/>
                  <a:ea typeface="Helvetica Neue"/>
                  <a:cs typeface="Helvetica Neue"/>
                  <a:sym typeface="Helvetica Neue"/>
                </a:rPr>
                <a:t>(NO generico richiamo delle regole dell’arte)</a:t>
              </a:r>
              <a:endParaRPr/>
            </a:p>
            <a:p>
              <a:pPr indent="0" lvl="0" marL="0" marR="0" rtl="0" algn="ctr">
                <a:spcBef>
                  <a:spcPts val="0"/>
                </a:spcBef>
                <a:spcAft>
                  <a:spcPts val="0"/>
                </a:spcAft>
                <a:buNone/>
              </a:pPr>
              <a:r>
                <a:t/>
              </a:r>
              <a:endParaRPr sz="1400">
                <a:solidFill>
                  <a:schemeClr val="dk1"/>
                </a:solidFill>
                <a:latin typeface="Helvetica Neue"/>
                <a:ea typeface="Helvetica Neue"/>
                <a:cs typeface="Helvetica Neue"/>
                <a:sym typeface="Helvetica Neue"/>
              </a:endParaRPr>
            </a:p>
          </p:txBody>
        </p:sp>
        <p:sp>
          <p:nvSpPr>
            <p:cNvPr id="332" name="Google Shape;332;p12"/>
            <p:cNvSpPr/>
            <p:nvPr/>
          </p:nvSpPr>
          <p:spPr>
            <a:xfrm>
              <a:off x="3998188" y="4018614"/>
              <a:ext cx="5304589" cy="864081"/>
            </a:xfrm>
            <a:prstGeom prst="roundRect">
              <a:avLst>
                <a:gd fmla="val 16667" name="adj"/>
              </a:avLst>
            </a:prstGeom>
            <a:solidFill>
              <a:schemeClr val="lt1"/>
            </a:solidFill>
            <a:ln cap="flat" cmpd="sng" w="254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dk1"/>
                </a:solidFill>
                <a:latin typeface="Helvetica Neue"/>
                <a:ea typeface="Helvetica Neue"/>
                <a:cs typeface="Helvetica Neue"/>
                <a:sym typeface="Helvetica Neue"/>
              </a:endParaRPr>
            </a:p>
            <a:p>
              <a:pPr indent="0" lvl="0" marL="0" marR="0" rtl="0" algn="ctr">
                <a:spcBef>
                  <a:spcPts val="0"/>
                </a:spcBef>
                <a:spcAft>
                  <a:spcPts val="0"/>
                </a:spcAft>
                <a:buNone/>
              </a:pPr>
              <a:r>
                <a:rPr lang="it-IT" sz="1400">
                  <a:solidFill>
                    <a:schemeClr val="dk1"/>
                  </a:solidFill>
                  <a:latin typeface="Helvetica Neue"/>
                  <a:ea typeface="Helvetica Neue"/>
                  <a:cs typeface="Helvetica Neue"/>
                  <a:sym typeface="Helvetica Neue"/>
                </a:rPr>
                <a:t>Formalizzato in </a:t>
              </a:r>
              <a:r>
                <a:rPr b="1" lang="it-IT" sz="1400" u="sng">
                  <a:solidFill>
                    <a:schemeClr val="dk1"/>
                  </a:solidFill>
                  <a:latin typeface="Helvetica Neue"/>
                  <a:ea typeface="Helvetica Neue"/>
                  <a:cs typeface="Helvetica Neue"/>
                  <a:sym typeface="Helvetica Neue"/>
                </a:rPr>
                <a:t>appositi verbali</a:t>
              </a:r>
              <a:r>
                <a:rPr lang="it-IT" sz="1400">
                  <a:solidFill>
                    <a:schemeClr val="dk1"/>
                  </a:solidFill>
                  <a:latin typeface="Helvetica Neue"/>
                  <a:ea typeface="Helvetica Neue"/>
                  <a:cs typeface="Helvetica Neue"/>
                  <a:sym typeface="Helvetica Neue"/>
                </a:rPr>
                <a:t> di verifica</a:t>
              </a:r>
              <a:endParaRPr/>
            </a:p>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sp>
          <p:nvSpPr>
            <p:cNvPr id="333" name="Google Shape;333;p12"/>
            <p:cNvSpPr/>
            <p:nvPr/>
          </p:nvSpPr>
          <p:spPr>
            <a:xfrm>
              <a:off x="348407" y="169585"/>
              <a:ext cx="9112635" cy="1456995"/>
            </a:xfrm>
            <a:prstGeom prst="rect">
              <a:avLst/>
            </a:prstGeom>
            <a:solidFill>
              <a:schemeClr val="lt1"/>
            </a:solidFill>
            <a:ln cap="flat" cmpd="sng" w="254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it-IT" sz="1400">
                  <a:solidFill>
                    <a:schemeClr val="dk1"/>
                  </a:solidFill>
                  <a:latin typeface="Helvetica Neue"/>
                  <a:ea typeface="Helvetica Neue"/>
                  <a:cs typeface="Helvetica Neue"/>
                  <a:sym typeface="Helvetica Neue"/>
                </a:rPr>
                <a:t>Il DEC segnala tempestivamente al RUP eventuali ritardi, disfunzioni o inadempimenti rispetto alle prescrizioni contrattuali</a:t>
              </a:r>
              <a:endParaRPr/>
            </a:p>
            <a:p>
              <a:pPr indent="0" lvl="0" marL="0" marR="0" rtl="0" algn="ctr">
                <a:spcBef>
                  <a:spcPts val="0"/>
                </a:spcBef>
                <a:spcAft>
                  <a:spcPts val="0"/>
                </a:spcAft>
                <a:buNone/>
              </a:pPr>
              <a:r>
                <a:rPr b="1" lang="it-IT" sz="1400">
                  <a:solidFill>
                    <a:schemeClr val="dk1"/>
                  </a:solidFill>
                  <a:latin typeface="Helvetica Neue"/>
                  <a:ea typeface="Helvetica Neue"/>
                  <a:cs typeface="Helvetica Neue"/>
                  <a:sym typeface="Helvetica Neue"/>
                </a:rPr>
                <a:t> (applicazione di penali contrattuali/risoluzione del contratto)</a:t>
              </a:r>
              <a:endParaRPr/>
            </a:p>
          </p:txBody>
        </p:sp>
        <p:sp>
          <p:nvSpPr>
            <p:cNvPr id="334" name="Google Shape;334;p12"/>
            <p:cNvSpPr/>
            <p:nvPr/>
          </p:nvSpPr>
          <p:spPr>
            <a:xfrm>
              <a:off x="7492145" y="2206986"/>
              <a:ext cx="2271278" cy="828256"/>
            </a:xfrm>
            <a:prstGeom prst="ellipse">
              <a:avLst/>
            </a:prstGeom>
            <a:solidFill>
              <a:schemeClr val="lt2"/>
            </a:solidFill>
            <a:ln cap="flat" cmpd="sng" w="25400">
              <a:solidFill>
                <a:srgbClr val="6310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1" lang="it-IT" sz="1400" u="sng">
                  <a:solidFill>
                    <a:schemeClr val="dk1"/>
                  </a:solidFill>
                  <a:latin typeface="Helvetica Neue"/>
                  <a:ea typeface="Helvetica Neue"/>
                  <a:cs typeface="Helvetica Neue"/>
                  <a:sym typeface="Helvetica Neue"/>
                </a:rPr>
                <a:t>Capitolato</a:t>
              </a:r>
              <a:endParaRPr sz="1400">
                <a:solidFill>
                  <a:schemeClr val="dk1"/>
                </a:solidFill>
                <a:latin typeface="Arial"/>
                <a:ea typeface="Arial"/>
                <a:cs typeface="Arial"/>
                <a:sym typeface="Arial"/>
              </a:endParaRPr>
            </a:p>
          </p:txBody>
        </p:sp>
        <p:sp>
          <p:nvSpPr>
            <p:cNvPr id="335" name="Google Shape;335;p12"/>
            <p:cNvSpPr/>
            <p:nvPr/>
          </p:nvSpPr>
          <p:spPr>
            <a:xfrm>
              <a:off x="494900" y="5215702"/>
              <a:ext cx="8132884" cy="949642"/>
            </a:xfrm>
            <a:prstGeom prst="roundRect">
              <a:avLst>
                <a:gd fmla="val 16667" name="adj"/>
              </a:avLst>
            </a:prstGeom>
            <a:solidFill>
              <a:schemeClr val="lt1"/>
            </a:solidFill>
            <a:ln cap="flat" cmpd="sng" w="254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it-IT" sz="1400">
                  <a:solidFill>
                    <a:schemeClr val="dk1"/>
                  </a:solidFill>
                  <a:latin typeface="Helvetica Neue"/>
                  <a:ea typeface="Helvetica Neue"/>
                  <a:cs typeface="Helvetica Neue"/>
                  <a:sym typeface="Helvetica Neue"/>
                </a:rPr>
                <a:t>NB: Novità = USO PIATTAFORME DIGITALI = Collegamento con Banca Dati Nazionale dei Contratti Pubblici</a:t>
              </a:r>
              <a:endParaRPr b="1" sz="1400">
                <a:solidFill>
                  <a:schemeClr val="dk1"/>
                </a:solidFill>
                <a:latin typeface="Arial"/>
                <a:ea typeface="Arial"/>
                <a:cs typeface="Arial"/>
                <a:sym typeface="Arial"/>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9" name="Shape 339"/>
        <p:cNvGrpSpPr/>
        <p:nvPr/>
      </p:nvGrpSpPr>
      <p:grpSpPr>
        <a:xfrm>
          <a:off x="0" y="0"/>
          <a:ext cx="0" cy="0"/>
          <a:chOff x="0" y="0"/>
          <a:chExt cx="0" cy="0"/>
        </a:xfrm>
      </p:grpSpPr>
      <p:sp>
        <p:nvSpPr>
          <p:cNvPr id="340" name="Google Shape;340;p13"/>
          <p:cNvSpPr/>
          <p:nvPr/>
        </p:nvSpPr>
        <p:spPr>
          <a:xfrm>
            <a:off x="0" y="-1"/>
            <a:ext cx="9180000" cy="756000"/>
          </a:xfrm>
          <a:prstGeom prst="rect">
            <a:avLst/>
          </a:prstGeom>
          <a:solidFill>
            <a:srgbClr val="E9EDE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1" name="Google Shape;341;p13"/>
          <p:cNvSpPr txBox="1"/>
          <p:nvPr/>
        </p:nvSpPr>
        <p:spPr>
          <a:xfrm>
            <a:off x="367499" y="975387"/>
            <a:ext cx="8594240" cy="1584933"/>
          </a:xfrm>
          <a:prstGeom prst="rect">
            <a:avLst/>
          </a:prstGeom>
          <a:noFill/>
          <a:ln>
            <a:noFill/>
          </a:ln>
        </p:spPr>
        <p:txBody>
          <a:bodyPr anchorCtr="0" anchor="t" bIns="0" lIns="0" spcFirstLastPara="1" rIns="0" wrap="square" tIns="0">
            <a:noAutofit/>
          </a:bodyPr>
          <a:lstStyle/>
          <a:p>
            <a:pPr indent="0" lvl="0" marL="0" marR="0" rtl="0" algn="just">
              <a:spcBef>
                <a:spcPts val="0"/>
              </a:spcBef>
              <a:spcAft>
                <a:spcPts val="0"/>
              </a:spcAft>
              <a:buNone/>
            </a:pPr>
            <a:r>
              <a:rPr b="1" lang="it-IT" sz="1600">
                <a:solidFill>
                  <a:schemeClr val="dk1"/>
                </a:solidFill>
                <a:latin typeface="Calibri"/>
                <a:ea typeface="Calibri"/>
                <a:cs typeface="Calibri"/>
                <a:sym typeface="Calibri"/>
              </a:rPr>
              <a:t>Controllo tecnico, contabile amministrativo</a:t>
            </a:r>
            <a:endParaRPr/>
          </a:p>
          <a:p>
            <a:pPr indent="0" lvl="0" marL="0" marR="0" rtl="0" algn="just">
              <a:spcBef>
                <a:spcPts val="0"/>
              </a:spcBef>
              <a:spcAft>
                <a:spcPts val="0"/>
              </a:spcAft>
              <a:buNone/>
            </a:pPr>
            <a:r>
              <a:rPr lang="it-IT" sz="1600">
                <a:solidFill>
                  <a:schemeClr val="dk1"/>
                </a:solidFill>
                <a:latin typeface="Calibri"/>
                <a:ea typeface="Calibri"/>
                <a:cs typeface="Calibri"/>
                <a:sym typeface="Calibri"/>
              </a:rPr>
              <a:t>Durante l’esecuzione del contratto il DEC provvede al </a:t>
            </a:r>
            <a:r>
              <a:rPr lang="it-IT" sz="1600" u="sng">
                <a:solidFill>
                  <a:schemeClr val="dk1"/>
                </a:solidFill>
                <a:latin typeface="Calibri"/>
                <a:ea typeface="Calibri"/>
                <a:cs typeface="Calibri"/>
                <a:sym typeface="Calibri"/>
              </a:rPr>
              <a:t>controllo della spesa legata all’esecuzione del servizio o della fornitura</a:t>
            </a:r>
            <a:r>
              <a:rPr lang="it-IT" sz="1600">
                <a:solidFill>
                  <a:schemeClr val="dk1"/>
                </a:solidFill>
                <a:latin typeface="Calibri"/>
                <a:ea typeface="Calibri"/>
                <a:cs typeface="Calibri"/>
                <a:sym typeface="Calibri"/>
              </a:rPr>
              <a:t>, attraverso la tenuta della </a:t>
            </a:r>
            <a:r>
              <a:rPr lang="it-IT" sz="1600" u="sng">
                <a:solidFill>
                  <a:schemeClr val="dk1"/>
                </a:solidFill>
                <a:latin typeface="Calibri"/>
                <a:ea typeface="Calibri"/>
                <a:cs typeface="Calibri"/>
                <a:sym typeface="Calibri"/>
              </a:rPr>
              <a:t>contabilità del contratto</a:t>
            </a:r>
            <a:r>
              <a:rPr lang="it-IT" sz="1600">
                <a:solidFill>
                  <a:schemeClr val="dk1"/>
                </a:solidFill>
                <a:latin typeface="Calibri"/>
                <a:ea typeface="Calibri"/>
                <a:cs typeface="Calibri"/>
                <a:sym typeface="Calibri"/>
              </a:rPr>
              <a:t>, compilando con precisione e tempestività i documenti contabili, con i quali si realizza l’accertamento e la registrazione dei fatti producenti spesa. Ferma restando la disciplina dei termini e delle modalità di pagamento dell’esecutore contenuta nei documenti di gara e nel contratto di appalto […], al fine di procedere con i pagamenti all’esecutore, il DEC </a:t>
            </a:r>
            <a:r>
              <a:rPr lang="it-IT" sz="1600" u="sng">
                <a:solidFill>
                  <a:schemeClr val="dk1"/>
                </a:solidFill>
                <a:latin typeface="Calibri"/>
                <a:ea typeface="Calibri"/>
                <a:cs typeface="Calibri"/>
                <a:sym typeface="Calibri"/>
              </a:rPr>
              <a:t>accerta la prestazione effettuata</a:t>
            </a:r>
            <a:r>
              <a:rPr lang="it-IT" sz="1600">
                <a:solidFill>
                  <a:schemeClr val="dk1"/>
                </a:solidFill>
                <a:latin typeface="Calibri"/>
                <a:ea typeface="Calibri"/>
                <a:cs typeface="Calibri"/>
                <a:sym typeface="Calibri"/>
              </a:rPr>
              <a:t>, in termini di quantità e qualità, rispetto alle prescrizioni previste nei documenti contrattuali. Tale accertamento è </a:t>
            </a:r>
            <a:r>
              <a:rPr lang="it-IT" sz="1600" u="sng">
                <a:solidFill>
                  <a:schemeClr val="dk1"/>
                </a:solidFill>
                <a:latin typeface="Calibri"/>
                <a:ea typeface="Calibri"/>
                <a:cs typeface="Calibri"/>
                <a:sym typeface="Calibri"/>
              </a:rPr>
              <a:t>comunicato al RUP</a:t>
            </a:r>
            <a:endParaRPr/>
          </a:p>
          <a:p>
            <a:pPr indent="0" lvl="0" marL="0" marR="0" rtl="0" algn="just">
              <a:spcBef>
                <a:spcPts val="0"/>
              </a:spcBef>
              <a:spcAft>
                <a:spcPts val="0"/>
              </a:spcAft>
              <a:buNone/>
            </a:pPr>
            <a:r>
              <a:t/>
            </a:r>
            <a:endParaRPr b="1" sz="1600">
              <a:solidFill>
                <a:srgbClr val="C00000"/>
              </a:solidFill>
              <a:latin typeface="Calibri"/>
              <a:ea typeface="Calibri"/>
              <a:cs typeface="Calibri"/>
              <a:sym typeface="Calibri"/>
            </a:endParaRPr>
          </a:p>
          <a:p>
            <a:pPr indent="0" lvl="0" marL="0" marR="0" rtl="0" algn="just">
              <a:spcBef>
                <a:spcPts val="0"/>
              </a:spcBef>
              <a:spcAft>
                <a:spcPts val="0"/>
              </a:spcAft>
              <a:buNone/>
            </a:pPr>
            <a:r>
              <a:rPr b="1" lang="it-IT" sz="1600">
                <a:solidFill>
                  <a:schemeClr val="dk1"/>
                </a:solidFill>
                <a:latin typeface="Calibri"/>
                <a:ea typeface="Calibri"/>
                <a:cs typeface="Calibri"/>
                <a:sym typeface="Calibri"/>
              </a:rPr>
              <a:t>Contestazioni – Penali</a:t>
            </a:r>
            <a:endParaRPr/>
          </a:p>
          <a:p>
            <a:pPr indent="0" lvl="0" marL="0" marR="0" rtl="0" algn="just">
              <a:spcBef>
                <a:spcPts val="0"/>
              </a:spcBef>
              <a:spcAft>
                <a:spcPts val="0"/>
              </a:spcAft>
              <a:buClr>
                <a:schemeClr val="dk1"/>
              </a:buClr>
              <a:buSzPts val="1600"/>
              <a:buFont typeface="Calibri"/>
              <a:buNone/>
            </a:pPr>
            <a:r>
              <a:rPr lang="it-IT" sz="1600">
                <a:solidFill>
                  <a:schemeClr val="dk1"/>
                </a:solidFill>
                <a:latin typeface="Calibri"/>
                <a:ea typeface="Calibri"/>
                <a:cs typeface="Calibri"/>
                <a:sym typeface="Calibri"/>
              </a:rPr>
              <a:t>DEC, per la gestione delle </a:t>
            </a:r>
            <a:r>
              <a:rPr b="1" lang="it-IT" sz="1600" u="sng">
                <a:solidFill>
                  <a:schemeClr val="dk1"/>
                </a:solidFill>
                <a:latin typeface="Calibri"/>
                <a:ea typeface="Calibri"/>
                <a:cs typeface="Calibri"/>
                <a:sym typeface="Calibri"/>
              </a:rPr>
              <a:t>contestazioni</a:t>
            </a:r>
            <a:r>
              <a:rPr lang="it-IT" sz="1600" u="sng">
                <a:solidFill>
                  <a:schemeClr val="dk1"/>
                </a:solidFill>
                <a:latin typeface="Calibri"/>
                <a:ea typeface="Calibri"/>
                <a:cs typeface="Calibri"/>
                <a:sym typeface="Calibri"/>
              </a:rPr>
              <a:t> su aspetti tecnici</a:t>
            </a:r>
            <a:r>
              <a:rPr lang="it-IT" sz="1600">
                <a:solidFill>
                  <a:schemeClr val="dk1"/>
                </a:solidFill>
                <a:latin typeface="Calibri"/>
                <a:ea typeface="Calibri"/>
                <a:cs typeface="Calibri"/>
                <a:sym typeface="Calibri"/>
              </a:rPr>
              <a:t> e delle </a:t>
            </a:r>
            <a:r>
              <a:rPr b="1" lang="it-IT" sz="1600" u="sng">
                <a:solidFill>
                  <a:schemeClr val="dk1"/>
                </a:solidFill>
                <a:latin typeface="Calibri"/>
                <a:ea typeface="Calibri"/>
                <a:cs typeface="Calibri"/>
                <a:sym typeface="Calibri"/>
              </a:rPr>
              <a:t>riserve</a:t>
            </a:r>
            <a:r>
              <a:rPr lang="it-IT" sz="1600">
                <a:solidFill>
                  <a:schemeClr val="dk1"/>
                </a:solidFill>
                <a:latin typeface="Calibri"/>
                <a:ea typeface="Calibri"/>
                <a:cs typeface="Calibri"/>
                <a:sym typeface="Calibri"/>
              </a:rPr>
              <a:t>, si attiene alla relativa disciplina prevista dalla Stazione Appaltante e riportata nel </a:t>
            </a:r>
            <a:r>
              <a:rPr b="1" lang="it-IT" sz="1600">
                <a:solidFill>
                  <a:schemeClr val="dk1"/>
                </a:solidFill>
                <a:latin typeface="Calibri"/>
                <a:ea typeface="Calibri"/>
                <a:cs typeface="Calibri"/>
                <a:sym typeface="Calibri"/>
              </a:rPr>
              <a:t>Capitolato d’Appalto.</a:t>
            </a:r>
            <a:endParaRPr/>
          </a:p>
          <a:p>
            <a:pPr indent="0" lvl="0" marL="0" marR="0" rtl="0" algn="just">
              <a:spcBef>
                <a:spcPts val="0"/>
              </a:spcBef>
              <a:spcAft>
                <a:spcPts val="0"/>
              </a:spcAft>
              <a:buClr>
                <a:schemeClr val="dk1"/>
              </a:buClr>
              <a:buSzPts val="1600"/>
              <a:buFont typeface="Calibri"/>
              <a:buNone/>
            </a:pPr>
            <a:r>
              <a:rPr lang="it-IT" sz="1600">
                <a:solidFill>
                  <a:schemeClr val="dk1"/>
                </a:solidFill>
                <a:latin typeface="Calibri"/>
                <a:ea typeface="Calibri"/>
                <a:cs typeface="Calibri"/>
                <a:sym typeface="Calibri"/>
              </a:rPr>
              <a:t>I contratti di appalto prevedono </a:t>
            </a:r>
            <a:r>
              <a:rPr b="1" lang="it-IT" sz="1600" u="sng">
                <a:solidFill>
                  <a:schemeClr val="dk1"/>
                </a:solidFill>
                <a:latin typeface="Calibri"/>
                <a:ea typeface="Calibri"/>
                <a:cs typeface="Calibri"/>
                <a:sym typeface="Calibri"/>
              </a:rPr>
              <a:t>penali per il ritardo </a:t>
            </a:r>
            <a:r>
              <a:rPr lang="it-IT" sz="1600">
                <a:solidFill>
                  <a:schemeClr val="dk1"/>
                </a:solidFill>
                <a:latin typeface="Calibri"/>
                <a:ea typeface="Calibri"/>
                <a:cs typeface="Calibri"/>
                <a:sym typeface="Calibri"/>
              </a:rPr>
              <a:t>nell'esecuzione delle prestazioni contrattuali da parte dell'appaltatore, commisurate ai </a:t>
            </a:r>
            <a:r>
              <a:rPr lang="it-IT" sz="1600" u="sng">
                <a:solidFill>
                  <a:schemeClr val="dk1"/>
                </a:solidFill>
                <a:latin typeface="Calibri"/>
                <a:ea typeface="Calibri"/>
                <a:cs typeface="Calibri"/>
                <a:sym typeface="Calibri"/>
              </a:rPr>
              <a:t>giorni di ritardo</a:t>
            </a:r>
            <a:r>
              <a:rPr lang="it-IT" sz="1600">
                <a:solidFill>
                  <a:schemeClr val="dk1"/>
                </a:solidFill>
                <a:latin typeface="Calibri"/>
                <a:ea typeface="Calibri"/>
                <a:cs typeface="Calibri"/>
                <a:sym typeface="Calibri"/>
              </a:rPr>
              <a:t> e </a:t>
            </a:r>
            <a:r>
              <a:rPr lang="it-IT" sz="1600" u="sng">
                <a:solidFill>
                  <a:schemeClr val="dk1"/>
                </a:solidFill>
                <a:latin typeface="Calibri"/>
                <a:ea typeface="Calibri"/>
                <a:cs typeface="Calibri"/>
                <a:sym typeface="Calibri"/>
              </a:rPr>
              <a:t>proporzionali rispetto all'importo del contratto o alle prestazioni del contratto</a:t>
            </a:r>
            <a:r>
              <a:rPr lang="it-IT" sz="1600">
                <a:solidFill>
                  <a:schemeClr val="dk1"/>
                </a:solidFill>
                <a:latin typeface="Calibri"/>
                <a:ea typeface="Calibri"/>
                <a:cs typeface="Calibri"/>
                <a:sym typeface="Calibri"/>
              </a:rPr>
              <a:t>.</a:t>
            </a:r>
            <a:endParaRPr/>
          </a:p>
          <a:p>
            <a:pPr indent="0" lvl="0" marL="0" marR="0" rtl="0" algn="just">
              <a:spcBef>
                <a:spcPts val="0"/>
              </a:spcBef>
              <a:spcAft>
                <a:spcPts val="0"/>
              </a:spcAft>
              <a:buClr>
                <a:schemeClr val="dk1"/>
              </a:buClr>
              <a:buSzPts val="1600"/>
              <a:buFont typeface="Calibri"/>
              <a:buNone/>
            </a:pPr>
            <a:r>
              <a:rPr lang="it-IT" sz="1600">
                <a:solidFill>
                  <a:schemeClr val="dk1"/>
                </a:solidFill>
                <a:latin typeface="Calibri"/>
                <a:ea typeface="Calibri"/>
                <a:cs typeface="Calibri"/>
                <a:sym typeface="Calibri"/>
              </a:rPr>
              <a:t>Le penali dovute per il ritardato adempimento sono calcolate in misura giornaliera compresa tra lo </a:t>
            </a:r>
            <a:r>
              <a:rPr b="1" lang="it-IT" sz="1600" u="sng">
                <a:solidFill>
                  <a:schemeClr val="dk1"/>
                </a:solidFill>
                <a:latin typeface="Calibri"/>
                <a:ea typeface="Calibri"/>
                <a:cs typeface="Calibri"/>
                <a:sym typeface="Calibri"/>
              </a:rPr>
              <a:t>0,3 per mille</a:t>
            </a:r>
            <a:r>
              <a:rPr lang="it-IT" sz="1600">
                <a:solidFill>
                  <a:schemeClr val="dk1"/>
                </a:solidFill>
                <a:latin typeface="Calibri"/>
                <a:ea typeface="Calibri"/>
                <a:cs typeface="Calibri"/>
                <a:sym typeface="Calibri"/>
              </a:rPr>
              <a:t> e l'</a:t>
            </a:r>
            <a:r>
              <a:rPr b="1" lang="it-IT" sz="1600" u="sng">
                <a:solidFill>
                  <a:schemeClr val="dk1"/>
                </a:solidFill>
                <a:latin typeface="Calibri"/>
                <a:ea typeface="Calibri"/>
                <a:cs typeface="Calibri"/>
                <a:sym typeface="Calibri"/>
              </a:rPr>
              <a:t>1 per mille </a:t>
            </a:r>
            <a:r>
              <a:rPr lang="it-IT" sz="1600">
                <a:solidFill>
                  <a:schemeClr val="dk1"/>
                </a:solidFill>
                <a:latin typeface="Calibri"/>
                <a:ea typeface="Calibri"/>
                <a:cs typeface="Calibri"/>
                <a:sym typeface="Calibri"/>
              </a:rPr>
              <a:t>dell'ammontare netto contrattuale, da determinare in relazione all'entità delle conseguenze legate al ritardo e </a:t>
            </a:r>
            <a:r>
              <a:rPr b="1" lang="it-IT" sz="1600" u="sng">
                <a:solidFill>
                  <a:schemeClr val="dk1"/>
                </a:solidFill>
                <a:latin typeface="Calibri"/>
                <a:ea typeface="Calibri"/>
                <a:cs typeface="Calibri"/>
                <a:sym typeface="Calibri"/>
              </a:rPr>
              <a:t>non</a:t>
            </a:r>
            <a:r>
              <a:rPr lang="it-IT" sz="1600">
                <a:solidFill>
                  <a:schemeClr val="dk1"/>
                </a:solidFill>
                <a:latin typeface="Calibri"/>
                <a:ea typeface="Calibri"/>
                <a:cs typeface="Calibri"/>
                <a:sym typeface="Calibri"/>
              </a:rPr>
              <a:t> possono comunque superare, complessivamente, il </a:t>
            </a:r>
            <a:r>
              <a:rPr b="1" lang="it-IT" sz="1600">
                <a:solidFill>
                  <a:schemeClr val="dk1"/>
                </a:solidFill>
                <a:latin typeface="Calibri"/>
                <a:ea typeface="Calibri"/>
                <a:cs typeface="Calibri"/>
                <a:sym typeface="Calibri"/>
              </a:rPr>
              <a:t>10%</a:t>
            </a:r>
            <a:r>
              <a:rPr lang="it-IT" sz="1600">
                <a:solidFill>
                  <a:schemeClr val="dk1"/>
                </a:solidFill>
                <a:latin typeface="Calibri"/>
                <a:ea typeface="Calibri"/>
                <a:cs typeface="Calibri"/>
                <a:sym typeface="Calibri"/>
              </a:rPr>
              <a:t> cento di detto ammontare netto contrattuale (comma 2)</a:t>
            </a:r>
            <a:endParaRPr sz="1600">
              <a:solidFill>
                <a:schemeClr val="dk1"/>
              </a:solidFill>
              <a:latin typeface="Calibri"/>
              <a:ea typeface="Calibri"/>
              <a:cs typeface="Calibri"/>
              <a:sym typeface="Calibri"/>
            </a:endParaRPr>
          </a:p>
          <a:p>
            <a:pPr indent="0" lvl="0" marL="0" marR="0" rtl="0" algn="just">
              <a:spcBef>
                <a:spcPts val="0"/>
              </a:spcBef>
              <a:spcAft>
                <a:spcPts val="0"/>
              </a:spcAft>
              <a:buNone/>
            </a:pPr>
            <a:r>
              <a:t/>
            </a:r>
            <a:endParaRPr sz="1600">
              <a:solidFill>
                <a:schemeClr val="dk1"/>
              </a:solidFill>
              <a:latin typeface="Calibri"/>
              <a:ea typeface="Calibri"/>
              <a:cs typeface="Calibri"/>
              <a:sym typeface="Calibri"/>
            </a:endParaRPr>
          </a:p>
          <a:p>
            <a:pPr indent="0" lvl="0" marL="0" marR="0" rtl="0" algn="just">
              <a:spcBef>
                <a:spcPts val="0"/>
              </a:spcBef>
              <a:spcAft>
                <a:spcPts val="0"/>
              </a:spcAft>
              <a:buClr>
                <a:schemeClr val="dk1"/>
              </a:buClr>
              <a:buSzPts val="2400"/>
              <a:buFont typeface="Arial"/>
              <a:buNone/>
            </a:pPr>
            <a:r>
              <a:t/>
            </a:r>
            <a:endParaRPr sz="2400">
              <a:solidFill>
                <a:schemeClr val="dk1"/>
              </a:solidFill>
              <a:latin typeface="Calibri"/>
              <a:ea typeface="Calibri"/>
              <a:cs typeface="Calibri"/>
              <a:sym typeface="Calibri"/>
            </a:endParaRPr>
          </a:p>
        </p:txBody>
      </p:sp>
      <p:pic>
        <p:nvPicPr>
          <p:cNvPr id="342" name="Google Shape;342;p13"/>
          <p:cNvPicPr preferRelativeResize="0"/>
          <p:nvPr/>
        </p:nvPicPr>
        <p:blipFill rotWithShape="1">
          <a:blip r:embed="rId3">
            <a:alphaModFix/>
          </a:blip>
          <a:srcRect b="0" l="0" r="0" t="0"/>
          <a:stretch/>
        </p:blipFill>
        <p:spPr>
          <a:xfrm>
            <a:off x="128026" y="301858"/>
            <a:ext cx="314423" cy="35312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sp>
        <p:nvSpPr>
          <p:cNvPr id="347" name="Google Shape;347;p14"/>
          <p:cNvSpPr/>
          <p:nvPr/>
        </p:nvSpPr>
        <p:spPr>
          <a:xfrm>
            <a:off x="0" y="-1"/>
            <a:ext cx="9180000" cy="756000"/>
          </a:xfrm>
          <a:prstGeom prst="rect">
            <a:avLst/>
          </a:prstGeom>
          <a:solidFill>
            <a:srgbClr val="E9EDE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8" name="Google Shape;348;p14"/>
          <p:cNvSpPr txBox="1"/>
          <p:nvPr/>
        </p:nvSpPr>
        <p:spPr>
          <a:xfrm>
            <a:off x="367499" y="975387"/>
            <a:ext cx="8594240" cy="1584933"/>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lang="it-IT" sz="1600">
                <a:solidFill>
                  <a:schemeClr val="dk1"/>
                </a:solidFill>
                <a:latin typeface="Calibri"/>
                <a:ea typeface="Calibri"/>
                <a:cs typeface="Calibri"/>
                <a:sym typeface="Calibri"/>
              </a:rPr>
              <a:t>Verifica di conformità</a:t>
            </a:r>
            <a:endParaRPr/>
          </a:p>
          <a:p>
            <a:pPr indent="0" lvl="0" marL="0" marR="0" rtl="0" algn="just">
              <a:spcBef>
                <a:spcPts val="0"/>
              </a:spcBef>
              <a:spcAft>
                <a:spcPts val="0"/>
              </a:spcAft>
              <a:buNone/>
            </a:pPr>
            <a:r>
              <a:rPr lang="it-IT" sz="1600">
                <a:solidFill>
                  <a:schemeClr val="dk1"/>
                </a:solidFill>
                <a:latin typeface="Calibri"/>
                <a:ea typeface="Calibri"/>
                <a:cs typeface="Calibri"/>
                <a:sym typeface="Calibri"/>
              </a:rPr>
              <a:t>Il RUP, ricevuto il certificato di verifica di conformità definitivo, lo trasmette all’esecutore, il quale lo sottoscrive nel termine di quindici giorni dalla sua ricezione, ferma restando la possibilità, in sede di sottoscrizione, di formulare eventuali contestazioni in ordine alle operazioni di verifica di conformità. Il RUP comunica al soggetto incaricato della verifica le eventuali contestazioni fatte dall’esecutore al certificato di conformità. Il soggetto incaricato della verifica di conformità riferisce, con apposita relazione riservata, sulle contestazioni fatte dall’esecutore e propone le soluzioni ritenute più idonee, ovvero conferma le conclusioni del certificato di verifica di conformità emesso</a:t>
            </a:r>
            <a:endParaRPr/>
          </a:p>
          <a:p>
            <a:pPr indent="0" lvl="0" marL="0" marR="0" rtl="0" algn="l">
              <a:spcBef>
                <a:spcPts val="0"/>
              </a:spcBef>
              <a:spcAft>
                <a:spcPts val="0"/>
              </a:spcAft>
              <a:buNone/>
            </a:pPr>
            <a:r>
              <a:t/>
            </a:r>
            <a:endParaRPr b="1" sz="1600">
              <a:solidFill>
                <a:schemeClr val="dk1"/>
              </a:solidFill>
              <a:latin typeface="Calibri"/>
              <a:ea typeface="Calibri"/>
              <a:cs typeface="Calibri"/>
              <a:sym typeface="Calibri"/>
            </a:endParaRPr>
          </a:p>
          <a:p>
            <a:pPr indent="0" lvl="0" marL="0" marR="0" rtl="0" algn="l">
              <a:spcBef>
                <a:spcPts val="0"/>
              </a:spcBef>
              <a:spcAft>
                <a:spcPts val="0"/>
              </a:spcAft>
              <a:buNone/>
            </a:pPr>
            <a:r>
              <a:rPr b="1" lang="it-IT" sz="1600">
                <a:solidFill>
                  <a:schemeClr val="dk1"/>
                </a:solidFill>
                <a:latin typeface="Calibri"/>
                <a:ea typeface="Calibri"/>
                <a:cs typeface="Calibri"/>
                <a:sym typeface="Calibri"/>
              </a:rPr>
              <a:t>Certificato di Regolare Esecuzione</a:t>
            </a:r>
            <a:endParaRPr/>
          </a:p>
          <a:p>
            <a:pPr indent="0" lvl="0" marL="0" marR="0" rtl="0" algn="just">
              <a:spcBef>
                <a:spcPts val="0"/>
              </a:spcBef>
              <a:spcAft>
                <a:spcPts val="0"/>
              </a:spcAft>
              <a:buNone/>
            </a:pPr>
            <a:r>
              <a:rPr lang="it-IT" sz="1600">
                <a:solidFill>
                  <a:schemeClr val="dk1"/>
                </a:solidFill>
                <a:latin typeface="Calibri"/>
                <a:ea typeface="Calibri"/>
                <a:cs typeface="Calibri"/>
                <a:sym typeface="Calibri"/>
              </a:rPr>
              <a:t>Emesso dal DEC</a:t>
            </a:r>
            <a:endParaRPr/>
          </a:p>
          <a:p>
            <a:pPr indent="0" lvl="0" marL="0" marR="0" rtl="0" algn="just">
              <a:spcBef>
                <a:spcPts val="0"/>
              </a:spcBef>
              <a:spcAft>
                <a:spcPts val="0"/>
              </a:spcAft>
              <a:buNone/>
            </a:pPr>
            <a:r>
              <a:rPr lang="it-IT" sz="1600">
                <a:solidFill>
                  <a:schemeClr val="dk1"/>
                </a:solidFill>
                <a:latin typeface="Calibri"/>
                <a:ea typeface="Calibri"/>
                <a:cs typeface="Calibri"/>
                <a:sym typeface="Calibri"/>
              </a:rPr>
              <a:t>Trasmesso al RUP che ne prende atto e ne conferma la completezza.</a:t>
            </a:r>
            <a:endParaRPr/>
          </a:p>
          <a:p>
            <a:pPr indent="0" lvl="0" marL="0" marR="0" rtl="0" algn="just">
              <a:spcBef>
                <a:spcPts val="0"/>
              </a:spcBef>
              <a:spcAft>
                <a:spcPts val="0"/>
              </a:spcAft>
              <a:buNone/>
            </a:pPr>
            <a:r>
              <a:rPr b="1" lang="it-IT" sz="1600">
                <a:solidFill>
                  <a:schemeClr val="dk1"/>
                </a:solidFill>
                <a:latin typeface="Calibri"/>
                <a:ea typeface="Calibri"/>
                <a:cs typeface="Calibri"/>
                <a:sym typeface="Calibri"/>
              </a:rPr>
              <a:t>Contiene i seguenti elementi</a:t>
            </a:r>
            <a:r>
              <a:rPr lang="it-IT" sz="1600">
                <a:solidFill>
                  <a:schemeClr val="dk1"/>
                </a:solidFill>
                <a:latin typeface="Calibri"/>
                <a:ea typeface="Calibri"/>
                <a:cs typeface="Calibri"/>
                <a:sym typeface="Calibri"/>
              </a:rPr>
              <a:t>:</a:t>
            </a:r>
            <a:endParaRPr/>
          </a:p>
          <a:p>
            <a:pPr indent="0" lvl="0" marL="0" marR="0" rtl="0" algn="l">
              <a:spcBef>
                <a:spcPts val="0"/>
              </a:spcBef>
              <a:spcAft>
                <a:spcPts val="0"/>
              </a:spcAft>
              <a:buNone/>
            </a:pPr>
            <a:r>
              <a:rPr lang="it-IT" sz="1600">
                <a:solidFill>
                  <a:schemeClr val="dk1"/>
                </a:solidFill>
                <a:latin typeface="Calibri"/>
                <a:ea typeface="Calibri"/>
                <a:cs typeface="Calibri"/>
                <a:sym typeface="Calibri"/>
              </a:rPr>
              <a:t>a) gli estremi del contratto e degli eventuali atti aggiuntivi</a:t>
            </a:r>
            <a:br>
              <a:rPr lang="it-IT" sz="1600">
                <a:solidFill>
                  <a:schemeClr val="dk1"/>
                </a:solidFill>
                <a:latin typeface="Calibri"/>
                <a:ea typeface="Calibri"/>
                <a:cs typeface="Calibri"/>
                <a:sym typeface="Calibri"/>
              </a:rPr>
            </a:br>
            <a:r>
              <a:rPr lang="it-IT" sz="1600">
                <a:solidFill>
                  <a:schemeClr val="dk1"/>
                </a:solidFill>
                <a:latin typeface="Calibri"/>
                <a:ea typeface="Calibri"/>
                <a:cs typeface="Calibri"/>
                <a:sym typeface="Calibri"/>
              </a:rPr>
              <a:t>b) l’indicazione dell’esecutore</a:t>
            </a:r>
            <a:br>
              <a:rPr lang="it-IT" sz="1600">
                <a:solidFill>
                  <a:schemeClr val="dk1"/>
                </a:solidFill>
                <a:latin typeface="Calibri"/>
                <a:ea typeface="Calibri"/>
                <a:cs typeface="Calibri"/>
                <a:sym typeface="Calibri"/>
              </a:rPr>
            </a:br>
            <a:r>
              <a:rPr lang="it-IT" sz="1600">
                <a:solidFill>
                  <a:schemeClr val="dk1"/>
                </a:solidFill>
                <a:latin typeface="Calibri"/>
                <a:ea typeface="Calibri"/>
                <a:cs typeface="Calibri"/>
                <a:sym typeface="Calibri"/>
              </a:rPr>
              <a:t>c) il nominativo del DEC</a:t>
            </a:r>
            <a:br>
              <a:rPr lang="it-IT" sz="1600">
                <a:solidFill>
                  <a:schemeClr val="dk1"/>
                </a:solidFill>
                <a:latin typeface="Calibri"/>
                <a:ea typeface="Calibri"/>
                <a:cs typeface="Calibri"/>
                <a:sym typeface="Calibri"/>
              </a:rPr>
            </a:br>
            <a:r>
              <a:rPr lang="it-IT" sz="1600">
                <a:solidFill>
                  <a:schemeClr val="dk1"/>
                </a:solidFill>
                <a:latin typeface="Calibri"/>
                <a:ea typeface="Calibri"/>
                <a:cs typeface="Calibri"/>
                <a:sym typeface="Calibri"/>
              </a:rPr>
              <a:t>d) il tempo prescritto per l’esecuzione delle prestazioni e le date delle attività di effettiva esecuzione delle prestazioni</a:t>
            </a:r>
            <a:br>
              <a:rPr lang="it-IT" sz="1600">
                <a:solidFill>
                  <a:schemeClr val="dk1"/>
                </a:solidFill>
                <a:latin typeface="Calibri"/>
                <a:ea typeface="Calibri"/>
                <a:cs typeface="Calibri"/>
                <a:sym typeface="Calibri"/>
              </a:rPr>
            </a:br>
            <a:r>
              <a:rPr lang="it-IT" sz="1600">
                <a:solidFill>
                  <a:schemeClr val="dk1"/>
                </a:solidFill>
                <a:latin typeface="Calibri"/>
                <a:ea typeface="Calibri"/>
                <a:cs typeface="Calibri"/>
                <a:sym typeface="Calibri"/>
              </a:rPr>
              <a:t>e) l’importo totale ovvero l’importo a saldo da pagare all’esecutore</a:t>
            </a:r>
            <a:br>
              <a:rPr lang="it-IT" sz="1600">
                <a:solidFill>
                  <a:schemeClr val="dk1"/>
                </a:solidFill>
                <a:latin typeface="Calibri"/>
                <a:ea typeface="Calibri"/>
                <a:cs typeface="Calibri"/>
                <a:sym typeface="Calibri"/>
              </a:rPr>
            </a:br>
            <a:r>
              <a:rPr lang="it-IT" sz="1600">
                <a:solidFill>
                  <a:schemeClr val="dk1"/>
                </a:solidFill>
                <a:latin typeface="Calibri"/>
                <a:ea typeface="Calibri"/>
                <a:cs typeface="Calibri"/>
                <a:sym typeface="Calibri"/>
              </a:rPr>
              <a:t>f) la certificazione di regolare esecuzione.</a:t>
            </a:r>
            <a:endParaRPr/>
          </a:p>
          <a:p>
            <a:pPr indent="0" lvl="0" marL="0" marR="0" rtl="0" algn="just">
              <a:spcBef>
                <a:spcPts val="0"/>
              </a:spcBef>
              <a:spcAft>
                <a:spcPts val="0"/>
              </a:spcAft>
              <a:buNone/>
            </a:pPr>
            <a:r>
              <a:t/>
            </a:r>
            <a:endParaRPr sz="1600">
              <a:solidFill>
                <a:schemeClr val="dk1"/>
              </a:solidFill>
              <a:latin typeface="Calibri"/>
              <a:ea typeface="Calibri"/>
              <a:cs typeface="Calibri"/>
              <a:sym typeface="Calibri"/>
            </a:endParaRPr>
          </a:p>
          <a:p>
            <a:pPr indent="0" lvl="0" marL="0" marR="0" rtl="0" algn="just">
              <a:spcBef>
                <a:spcPts val="0"/>
              </a:spcBef>
              <a:spcAft>
                <a:spcPts val="0"/>
              </a:spcAft>
              <a:buNone/>
            </a:pPr>
            <a:r>
              <a:t/>
            </a:r>
            <a:endParaRPr sz="1600">
              <a:solidFill>
                <a:schemeClr val="dk1"/>
              </a:solidFill>
              <a:latin typeface="Calibri"/>
              <a:ea typeface="Calibri"/>
              <a:cs typeface="Calibri"/>
              <a:sym typeface="Calibri"/>
            </a:endParaRPr>
          </a:p>
          <a:p>
            <a:pPr indent="0" lvl="0" marL="0" marR="0" rtl="0" algn="just">
              <a:spcBef>
                <a:spcPts val="0"/>
              </a:spcBef>
              <a:spcAft>
                <a:spcPts val="0"/>
              </a:spcAft>
              <a:buClr>
                <a:schemeClr val="dk1"/>
              </a:buClr>
              <a:buSzPts val="2400"/>
              <a:buFont typeface="Arial"/>
              <a:buNone/>
            </a:pPr>
            <a:r>
              <a:t/>
            </a:r>
            <a:endParaRPr sz="2400">
              <a:solidFill>
                <a:schemeClr val="dk1"/>
              </a:solidFill>
              <a:latin typeface="Calibri"/>
              <a:ea typeface="Calibri"/>
              <a:cs typeface="Calibri"/>
              <a:sym typeface="Calibri"/>
            </a:endParaRPr>
          </a:p>
        </p:txBody>
      </p:sp>
      <p:pic>
        <p:nvPicPr>
          <p:cNvPr id="349" name="Google Shape;349;p14"/>
          <p:cNvPicPr preferRelativeResize="0"/>
          <p:nvPr/>
        </p:nvPicPr>
        <p:blipFill rotWithShape="1">
          <a:blip r:embed="rId3">
            <a:alphaModFix/>
          </a:blip>
          <a:srcRect b="0" l="0" r="0" t="0"/>
          <a:stretch/>
        </p:blipFill>
        <p:spPr>
          <a:xfrm>
            <a:off x="128026" y="301858"/>
            <a:ext cx="314423" cy="35312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3" name="Shape 353"/>
        <p:cNvGrpSpPr/>
        <p:nvPr/>
      </p:nvGrpSpPr>
      <p:grpSpPr>
        <a:xfrm>
          <a:off x="0" y="0"/>
          <a:ext cx="0" cy="0"/>
          <a:chOff x="0" y="0"/>
          <a:chExt cx="0" cy="0"/>
        </a:xfrm>
      </p:grpSpPr>
      <p:sp>
        <p:nvSpPr>
          <p:cNvPr id="354" name="Google Shape;354;g31ba89f2067_0_31"/>
          <p:cNvSpPr/>
          <p:nvPr/>
        </p:nvSpPr>
        <p:spPr>
          <a:xfrm>
            <a:off x="0" y="-1"/>
            <a:ext cx="9180000" cy="756000"/>
          </a:xfrm>
          <a:prstGeom prst="rect">
            <a:avLst/>
          </a:prstGeom>
          <a:solidFill>
            <a:srgbClr val="E9EDE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5" name="Google Shape;355;g31ba89f2067_0_31"/>
          <p:cNvSpPr txBox="1"/>
          <p:nvPr/>
        </p:nvSpPr>
        <p:spPr>
          <a:xfrm>
            <a:off x="378350" y="975373"/>
            <a:ext cx="8594100" cy="756000"/>
          </a:xfrm>
          <a:prstGeom prst="rect">
            <a:avLst/>
          </a:prstGeom>
          <a:noFill/>
          <a:ln>
            <a:noFill/>
          </a:ln>
        </p:spPr>
        <p:txBody>
          <a:bodyPr anchorCtr="0" anchor="t" bIns="0" lIns="0" spcFirstLastPara="1" rIns="0" wrap="square" tIns="0">
            <a:noAutofit/>
          </a:bodyPr>
          <a:lstStyle/>
          <a:p>
            <a:pPr indent="0" lvl="0" marL="0" marR="0" rtl="0" algn="ctr">
              <a:spcBef>
                <a:spcPts val="0"/>
              </a:spcBef>
              <a:spcAft>
                <a:spcPts val="0"/>
              </a:spcAft>
              <a:buClr>
                <a:schemeClr val="dk1"/>
              </a:buClr>
              <a:buSzPts val="1600"/>
              <a:buFont typeface="Calibri"/>
              <a:buNone/>
            </a:pPr>
            <a:r>
              <a:rPr b="1" lang="it-IT" sz="2100">
                <a:solidFill>
                  <a:schemeClr val="dk1"/>
                </a:solidFill>
                <a:latin typeface="Calibri"/>
                <a:ea typeface="Calibri"/>
                <a:cs typeface="Calibri"/>
                <a:sym typeface="Calibri"/>
              </a:rPr>
              <a:t>SCHEMA ESECUZIONE DEL CONTRATTO </a:t>
            </a:r>
            <a:endParaRPr b="1" sz="2100">
              <a:solidFill>
                <a:schemeClr val="dk1"/>
              </a:solidFill>
              <a:latin typeface="Calibri"/>
              <a:ea typeface="Calibri"/>
              <a:cs typeface="Calibri"/>
              <a:sym typeface="Calibri"/>
            </a:endParaRPr>
          </a:p>
          <a:p>
            <a:pPr indent="0" lvl="0" marL="0" marR="0" rtl="0" algn="ctr">
              <a:spcBef>
                <a:spcPts val="0"/>
              </a:spcBef>
              <a:spcAft>
                <a:spcPts val="0"/>
              </a:spcAft>
              <a:buClr>
                <a:schemeClr val="dk1"/>
              </a:buClr>
              <a:buSzPts val="1600"/>
              <a:buFont typeface="Calibri"/>
              <a:buNone/>
            </a:pPr>
            <a:r>
              <a:rPr b="1" lang="it-IT" sz="2100">
                <a:solidFill>
                  <a:schemeClr val="dk1"/>
                </a:solidFill>
                <a:latin typeface="Calibri"/>
                <a:ea typeface="Calibri"/>
                <a:cs typeface="Calibri"/>
                <a:sym typeface="Calibri"/>
              </a:rPr>
              <a:t>RINNOVI MANUTENZIONI IT PNRR</a:t>
            </a:r>
            <a:endParaRPr b="1" sz="2100">
              <a:solidFill>
                <a:schemeClr val="dk1"/>
              </a:solidFill>
              <a:latin typeface="Calibri"/>
              <a:ea typeface="Calibri"/>
              <a:cs typeface="Calibri"/>
              <a:sym typeface="Calibri"/>
            </a:endParaRPr>
          </a:p>
          <a:p>
            <a:pPr indent="0" lvl="0" marL="0" marR="0" rtl="0" algn="just">
              <a:spcBef>
                <a:spcPts val="0"/>
              </a:spcBef>
              <a:spcAft>
                <a:spcPts val="0"/>
              </a:spcAft>
              <a:buNone/>
            </a:pPr>
            <a:r>
              <a:t/>
            </a:r>
            <a:endParaRPr sz="1600">
              <a:solidFill>
                <a:schemeClr val="dk1"/>
              </a:solidFill>
              <a:latin typeface="Calibri"/>
              <a:ea typeface="Calibri"/>
              <a:cs typeface="Calibri"/>
              <a:sym typeface="Calibri"/>
            </a:endParaRPr>
          </a:p>
          <a:p>
            <a:pPr indent="0" lvl="0" marL="0" marR="0" rtl="0" algn="just">
              <a:spcBef>
                <a:spcPts val="0"/>
              </a:spcBef>
              <a:spcAft>
                <a:spcPts val="0"/>
              </a:spcAft>
              <a:buClr>
                <a:schemeClr val="dk1"/>
              </a:buClr>
              <a:buSzPts val="2400"/>
              <a:buFont typeface="Arial"/>
              <a:buNone/>
            </a:pPr>
            <a:r>
              <a:t/>
            </a:r>
            <a:endParaRPr sz="2400">
              <a:solidFill>
                <a:schemeClr val="dk1"/>
              </a:solidFill>
              <a:latin typeface="Calibri"/>
              <a:ea typeface="Calibri"/>
              <a:cs typeface="Calibri"/>
              <a:sym typeface="Calibri"/>
            </a:endParaRPr>
          </a:p>
        </p:txBody>
      </p:sp>
      <p:pic>
        <p:nvPicPr>
          <p:cNvPr id="356" name="Google Shape;356;g31ba89f2067_0_31"/>
          <p:cNvPicPr preferRelativeResize="0"/>
          <p:nvPr/>
        </p:nvPicPr>
        <p:blipFill rotWithShape="1">
          <a:blip r:embed="rId3">
            <a:alphaModFix/>
          </a:blip>
          <a:srcRect b="0" l="0" r="0" t="0"/>
          <a:stretch/>
        </p:blipFill>
        <p:spPr>
          <a:xfrm>
            <a:off x="128026" y="301858"/>
            <a:ext cx="314423" cy="353121"/>
          </a:xfrm>
          <a:prstGeom prst="rect">
            <a:avLst/>
          </a:prstGeom>
          <a:noFill/>
          <a:ln>
            <a:noFill/>
          </a:ln>
        </p:spPr>
      </p:pic>
      <p:sp>
        <p:nvSpPr>
          <p:cNvPr id="357" name="Google Shape;357;g31ba89f2067_0_31"/>
          <p:cNvSpPr/>
          <p:nvPr/>
        </p:nvSpPr>
        <p:spPr>
          <a:xfrm>
            <a:off x="784500" y="2058000"/>
            <a:ext cx="2973300" cy="1161000"/>
          </a:xfrm>
          <a:prstGeom prst="homePlate">
            <a:avLst>
              <a:gd fmla="val 500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it-IT">
                <a:latin typeface="Calibri"/>
                <a:ea typeface="Calibri"/>
                <a:cs typeface="Calibri"/>
                <a:sym typeface="Calibri"/>
              </a:rPr>
              <a:t>GARA</a:t>
            </a:r>
            <a:endParaRPr b="1">
              <a:latin typeface="Calibri"/>
              <a:ea typeface="Calibri"/>
              <a:cs typeface="Calibri"/>
              <a:sym typeface="Calibri"/>
            </a:endParaRPr>
          </a:p>
        </p:txBody>
      </p:sp>
      <p:sp>
        <p:nvSpPr>
          <p:cNvPr id="358" name="Google Shape;358;g31ba89f2067_0_31"/>
          <p:cNvSpPr/>
          <p:nvPr/>
        </p:nvSpPr>
        <p:spPr>
          <a:xfrm>
            <a:off x="3757800" y="2058000"/>
            <a:ext cx="2767500" cy="1161000"/>
          </a:xfrm>
          <a:prstGeom prst="chevron">
            <a:avLst>
              <a:gd fmla="val 500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it-IT">
                <a:latin typeface="Calibri"/>
                <a:ea typeface="Calibri"/>
                <a:cs typeface="Calibri"/>
                <a:sym typeface="Calibri"/>
              </a:rPr>
              <a:t>ESECUZIONE</a:t>
            </a:r>
            <a:endParaRPr b="1">
              <a:latin typeface="Calibri"/>
              <a:ea typeface="Calibri"/>
              <a:cs typeface="Calibri"/>
              <a:sym typeface="Calibri"/>
            </a:endParaRPr>
          </a:p>
        </p:txBody>
      </p:sp>
      <p:sp>
        <p:nvSpPr>
          <p:cNvPr id="359" name="Google Shape;359;g31ba89f2067_0_31"/>
          <p:cNvSpPr txBox="1"/>
          <p:nvPr/>
        </p:nvSpPr>
        <p:spPr>
          <a:xfrm>
            <a:off x="719375" y="4194975"/>
            <a:ext cx="2474100" cy="756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b="1">
              <a:solidFill>
                <a:schemeClr val="dk1"/>
              </a:solidFill>
            </a:endParaRPr>
          </a:p>
        </p:txBody>
      </p:sp>
      <p:sp>
        <p:nvSpPr>
          <p:cNvPr id="360" name="Google Shape;360;g31ba89f2067_0_31"/>
          <p:cNvSpPr txBox="1"/>
          <p:nvPr/>
        </p:nvSpPr>
        <p:spPr>
          <a:xfrm>
            <a:off x="1397850" y="4194975"/>
            <a:ext cx="2474100" cy="2853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b="1">
              <a:solidFill>
                <a:schemeClr val="dk1"/>
              </a:solidFill>
            </a:endParaRPr>
          </a:p>
        </p:txBody>
      </p:sp>
      <p:sp>
        <p:nvSpPr>
          <p:cNvPr id="361" name="Google Shape;361;g31ba89f2067_0_31"/>
          <p:cNvSpPr/>
          <p:nvPr/>
        </p:nvSpPr>
        <p:spPr>
          <a:xfrm>
            <a:off x="6633325" y="3489675"/>
            <a:ext cx="1780200" cy="7053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it-IT">
                <a:latin typeface="Calibri"/>
                <a:ea typeface="Calibri"/>
                <a:cs typeface="Calibri"/>
                <a:sym typeface="Calibri"/>
              </a:rPr>
              <a:t>CABINA DI REGIA REGIONALE</a:t>
            </a:r>
            <a:endParaRPr b="1">
              <a:latin typeface="Calibri"/>
              <a:ea typeface="Calibri"/>
              <a:cs typeface="Calibri"/>
              <a:sym typeface="Calibri"/>
            </a:endParaRPr>
          </a:p>
        </p:txBody>
      </p:sp>
      <p:sp>
        <p:nvSpPr>
          <p:cNvPr id="362" name="Google Shape;362;g31ba89f2067_0_31"/>
          <p:cNvSpPr/>
          <p:nvPr/>
        </p:nvSpPr>
        <p:spPr>
          <a:xfrm>
            <a:off x="1066325" y="4617900"/>
            <a:ext cx="1780200" cy="7053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it-IT">
                <a:solidFill>
                  <a:schemeClr val="dk1"/>
                </a:solidFill>
                <a:latin typeface="Calibri"/>
                <a:ea typeface="Calibri"/>
                <a:cs typeface="Calibri"/>
                <a:sym typeface="Calibri"/>
              </a:rPr>
              <a:t>RUP FASE AFFIDAMENTO</a:t>
            </a:r>
            <a:endParaRPr b="1">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b="1" lang="it-IT">
                <a:solidFill>
                  <a:schemeClr val="dk1"/>
                </a:solidFill>
                <a:latin typeface="Calibri"/>
                <a:ea typeface="Calibri"/>
                <a:cs typeface="Calibri"/>
                <a:sym typeface="Calibri"/>
              </a:rPr>
              <a:t>PUNTOZERO</a:t>
            </a:r>
            <a:endParaRPr b="1">
              <a:latin typeface="Calibri"/>
              <a:ea typeface="Calibri"/>
              <a:cs typeface="Calibri"/>
              <a:sym typeface="Calibri"/>
            </a:endParaRPr>
          </a:p>
        </p:txBody>
      </p:sp>
      <p:sp>
        <p:nvSpPr>
          <p:cNvPr id="363" name="Google Shape;363;g31ba89f2067_0_31"/>
          <p:cNvSpPr/>
          <p:nvPr/>
        </p:nvSpPr>
        <p:spPr>
          <a:xfrm>
            <a:off x="3893225" y="3521550"/>
            <a:ext cx="1850400" cy="30066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it-IT">
                <a:solidFill>
                  <a:schemeClr val="dk1"/>
                </a:solidFill>
                <a:latin typeface="Calibri"/>
                <a:ea typeface="Calibri"/>
                <a:cs typeface="Calibri"/>
                <a:sym typeface="Calibri"/>
              </a:rPr>
              <a:t>RUP FASE ESECUZIONE</a:t>
            </a:r>
            <a:endParaRPr b="1">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b="1" lang="it-IT">
                <a:solidFill>
                  <a:schemeClr val="dk1"/>
                </a:solidFill>
                <a:latin typeface="Calibri"/>
                <a:ea typeface="Calibri"/>
                <a:cs typeface="Calibri"/>
                <a:sym typeface="Calibri"/>
              </a:rPr>
              <a:t>PUNTOZERO</a:t>
            </a:r>
            <a:endParaRPr b="1">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b="1">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b="1" lang="it-IT">
                <a:solidFill>
                  <a:schemeClr val="dk1"/>
                </a:solidFill>
                <a:latin typeface="Calibri"/>
                <a:ea typeface="Calibri"/>
                <a:cs typeface="Calibri"/>
                <a:sym typeface="Calibri"/>
              </a:rPr>
              <a:t>DEC</a:t>
            </a:r>
            <a:endParaRPr b="1">
              <a:solidFill>
                <a:schemeClr val="dk1"/>
              </a:solidFill>
              <a:latin typeface="Calibri"/>
              <a:ea typeface="Calibri"/>
              <a:cs typeface="Calibri"/>
              <a:sym typeface="Calibri"/>
            </a:endParaRPr>
          </a:p>
          <a:p>
            <a:pPr indent="0" lvl="0" marL="0" rtl="0" algn="l">
              <a:spcBef>
                <a:spcPts val="0"/>
              </a:spcBef>
              <a:spcAft>
                <a:spcPts val="0"/>
              </a:spcAft>
              <a:buNone/>
            </a:pPr>
            <a:r>
              <a:rPr b="1" lang="it-IT">
                <a:solidFill>
                  <a:schemeClr val="dk1"/>
                </a:solidFill>
                <a:latin typeface="Calibri"/>
                <a:ea typeface="Calibri"/>
                <a:cs typeface="Calibri"/>
                <a:sym typeface="Calibri"/>
              </a:rPr>
              <a:t>AUSL UMBRIA 1</a:t>
            </a:r>
            <a:endParaRPr b="1">
              <a:solidFill>
                <a:schemeClr val="dk1"/>
              </a:solidFill>
              <a:latin typeface="Calibri"/>
              <a:ea typeface="Calibri"/>
              <a:cs typeface="Calibri"/>
              <a:sym typeface="Calibri"/>
            </a:endParaRPr>
          </a:p>
          <a:p>
            <a:pPr indent="0" lvl="0" marL="0" rtl="0" algn="l">
              <a:spcBef>
                <a:spcPts val="0"/>
              </a:spcBef>
              <a:spcAft>
                <a:spcPts val="0"/>
              </a:spcAft>
              <a:buNone/>
            </a:pPr>
            <a:r>
              <a:rPr b="1" lang="it-IT">
                <a:solidFill>
                  <a:schemeClr val="dk1"/>
                </a:solidFill>
                <a:latin typeface="Calibri"/>
                <a:ea typeface="Calibri"/>
                <a:cs typeface="Calibri"/>
                <a:sym typeface="Calibri"/>
              </a:rPr>
              <a:t>DEC</a:t>
            </a:r>
            <a:endParaRPr b="1">
              <a:solidFill>
                <a:schemeClr val="dk1"/>
              </a:solidFill>
              <a:latin typeface="Calibri"/>
              <a:ea typeface="Calibri"/>
              <a:cs typeface="Calibri"/>
              <a:sym typeface="Calibri"/>
            </a:endParaRPr>
          </a:p>
          <a:p>
            <a:pPr indent="0" lvl="0" marL="0" rtl="0" algn="l">
              <a:spcBef>
                <a:spcPts val="0"/>
              </a:spcBef>
              <a:spcAft>
                <a:spcPts val="0"/>
              </a:spcAft>
              <a:buNone/>
            </a:pPr>
            <a:r>
              <a:rPr b="1" lang="it-IT">
                <a:solidFill>
                  <a:schemeClr val="dk1"/>
                </a:solidFill>
                <a:latin typeface="Calibri"/>
                <a:ea typeface="Calibri"/>
                <a:cs typeface="Calibri"/>
                <a:sym typeface="Calibri"/>
              </a:rPr>
              <a:t>AUSL UMBRIA 2</a:t>
            </a:r>
            <a:endParaRPr b="1">
              <a:solidFill>
                <a:schemeClr val="dk1"/>
              </a:solidFill>
              <a:latin typeface="Calibri"/>
              <a:ea typeface="Calibri"/>
              <a:cs typeface="Calibri"/>
              <a:sym typeface="Calibri"/>
            </a:endParaRPr>
          </a:p>
          <a:p>
            <a:pPr indent="0" lvl="0" marL="0" rtl="0" algn="l">
              <a:spcBef>
                <a:spcPts val="0"/>
              </a:spcBef>
              <a:spcAft>
                <a:spcPts val="0"/>
              </a:spcAft>
              <a:buNone/>
            </a:pPr>
            <a:r>
              <a:rPr b="1" lang="it-IT">
                <a:solidFill>
                  <a:schemeClr val="dk1"/>
                </a:solidFill>
                <a:latin typeface="Calibri"/>
                <a:ea typeface="Calibri"/>
                <a:cs typeface="Calibri"/>
                <a:sym typeface="Calibri"/>
              </a:rPr>
              <a:t>DEC</a:t>
            </a:r>
            <a:endParaRPr b="1">
              <a:solidFill>
                <a:schemeClr val="dk1"/>
              </a:solidFill>
              <a:latin typeface="Calibri"/>
              <a:ea typeface="Calibri"/>
              <a:cs typeface="Calibri"/>
              <a:sym typeface="Calibri"/>
            </a:endParaRPr>
          </a:p>
          <a:p>
            <a:pPr indent="0" lvl="0" marL="0" rtl="0" algn="l">
              <a:spcBef>
                <a:spcPts val="0"/>
              </a:spcBef>
              <a:spcAft>
                <a:spcPts val="0"/>
              </a:spcAft>
              <a:buNone/>
            </a:pPr>
            <a:r>
              <a:rPr b="1" lang="it-IT">
                <a:solidFill>
                  <a:schemeClr val="dk1"/>
                </a:solidFill>
                <a:latin typeface="Calibri"/>
                <a:ea typeface="Calibri"/>
                <a:cs typeface="Calibri"/>
                <a:sym typeface="Calibri"/>
              </a:rPr>
              <a:t>AZ OSP PG</a:t>
            </a:r>
            <a:endParaRPr b="1">
              <a:solidFill>
                <a:schemeClr val="dk1"/>
              </a:solidFill>
              <a:latin typeface="Calibri"/>
              <a:ea typeface="Calibri"/>
              <a:cs typeface="Calibri"/>
              <a:sym typeface="Calibri"/>
            </a:endParaRPr>
          </a:p>
          <a:p>
            <a:pPr indent="0" lvl="0" marL="0" rtl="0" algn="l">
              <a:spcBef>
                <a:spcPts val="0"/>
              </a:spcBef>
              <a:spcAft>
                <a:spcPts val="0"/>
              </a:spcAft>
              <a:buNone/>
            </a:pPr>
            <a:r>
              <a:rPr b="1" lang="it-IT">
                <a:solidFill>
                  <a:schemeClr val="dk1"/>
                </a:solidFill>
                <a:latin typeface="Calibri"/>
                <a:ea typeface="Calibri"/>
                <a:cs typeface="Calibri"/>
                <a:sym typeface="Calibri"/>
              </a:rPr>
              <a:t>DEC</a:t>
            </a:r>
            <a:endParaRPr b="1">
              <a:solidFill>
                <a:schemeClr val="dk1"/>
              </a:solidFill>
              <a:latin typeface="Calibri"/>
              <a:ea typeface="Calibri"/>
              <a:cs typeface="Calibri"/>
              <a:sym typeface="Calibri"/>
            </a:endParaRPr>
          </a:p>
          <a:p>
            <a:pPr indent="0" lvl="0" marL="0" rtl="0" algn="l">
              <a:spcBef>
                <a:spcPts val="0"/>
              </a:spcBef>
              <a:spcAft>
                <a:spcPts val="0"/>
              </a:spcAft>
              <a:buNone/>
            </a:pPr>
            <a:r>
              <a:rPr b="1" lang="it-IT">
                <a:solidFill>
                  <a:schemeClr val="dk1"/>
                </a:solidFill>
                <a:latin typeface="Calibri"/>
                <a:ea typeface="Calibri"/>
                <a:cs typeface="Calibri"/>
                <a:sym typeface="Calibri"/>
              </a:rPr>
              <a:t>AZ OSP TR</a:t>
            </a:r>
            <a:endParaRPr b="1">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b="1">
              <a:solidFill>
                <a:schemeClr val="dk1"/>
              </a:solidFill>
              <a:latin typeface="Calibri"/>
              <a:ea typeface="Calibri"/>
              <a:cs typeface="Calibri"/>
              <a:sym typeface="Calibri"/>
            </a:endParaRPr>
          </a:p>
        </p:txBody>
      </p:sp>
      <p:cxnSp>
        <p:nvCxnSpPr>
          <p:cNvPr id="364" name="Google Shape;364;g31ba89f2067_0_31"/>
          <p:cNvCxnSpPr/>
          <p:nvPr/>
        </p:nvCxnSpPr>
        <p:spPr>
          <a:xfrm>
            <a:off x="2846525" y="4948650"/>
            <a:ext cx="1046700" cy="0"/>
          </a:xfrm>
          <a:prstGeom prst="straightConnector1">
            <a:avLst/>
          </a:prstGeom>
          <a:noFill/>
          <a:ln cap="flat" cmpd="sng" w="9525">
            <a:solidFill>
              <a:schemeClr val="dk2"/>
            </a:solidFill>
            <a:prstDash val="solid"/>
            <a:round/>
            <a:headEnd len="med" w="med" type="none"/>
            <a:tailEnd len="med" w="med" type="triangle"/>
          </a:ln>
        </p:spPr>
      </p:cxnSp>
      <p:cxnSp>
        <p:nvCxnSpPr>
          <p:cNvPr id="365" name="Google Shape;365;g31ba89f2067_0_31"/>
          <p:cNvCxnSpPr/>
          <p:nvPr/>
        </p:nvCxnSpPr>
        <p:spPr>
          <a:xfrm flipH="1">
            <a:off x="5211925" y="3689925"/>
            <a:ext cx="1421400" cy="266400"/>
          </a:xfrm>
          <a:prstGeom prst="straightConnector1">
            <a:avLst/>
          </a:prstGeom>
          <a:noFill/>
          <a:ln cap="flat" cmpd="sng" w="9525">
            <a:solidFill>
              <a:schemeClr val="dk2"/>
            </a:solidFill>
            <a:prstDash val="solid"/>
            <a:round/>
            <a:headEnd len="med" w="med" type="none"/>
            <a:tailEnd len="med" w="med" type="triangle"/>
          </a:ln>
        </p:spPr>
      </p:cxnSp>
      <p:cxnSp>
        <p:nvCxnSpPr>
          <p:cNvPr id="366" name="Google Shape;366;g31ba89f2067_0_31"/>
          <p:cNvCxnSpPr>
            <a:endCxn id="361" idx="1"/>
          </p:cNvCxnSpPr>
          <p:nvPr/>
        </p:nvCxnSpPr>
        <p:spPr>
          <a:xfrm flipH="1" rot="10800000">
            <a:off x="5200825" y="3842325"/>
            <a:ext cx="1432500" cy="287400"/>
          </a:xfrm>
          <a:prstGeom prst="straightConnector1">
            <a:avLst/>
          </a:prstGeom>
          <a:noFill/>
          <a:ln cap="flat" cmpd="sng" w="9525">
            <a:solidFill>
              <a:schemeClr val="dk2"/>
            </a:solidFill>
            <a:prstDash val="solid"/>
            <a:round/>
            <a:headEnd len="med" w="med" type="none"/>
            <a:tailEnd len="med" w="med" type="triangle"/>
          </a:ln>
        </p:spPr>
      </p:cxnSp>
      <p:pic>
        <p:nvPicPr>
          <p:cNvPr descr="Utente" id="367" name="Google Shape;367;g31ba89f2067_0_31"/>
          <p:cNvPicPr preferRelativeResize="0"/>
          <p:nvPr/>
        </p:nvPicPr>
        <p:blipFill rotWithShape="1">
          <a:blip r:embed="rId4">
            <a:alphaModFix/>
          </a:blip>
          <a:srcRect b="0" l="0" r="0" t="0"/>
          <a:stretch/>
        </p:blipFill>
        <p:spPr>
          <a:xfrm>
            <a:off x="442450" y="4708614"/>
            <a:ext cx="523875" cy="523875"/>
          </a:xfrm>
          <a:prstGeom prst="rect">
            <a:avLst/>
          </a:prstGeom>
          <a:noFill/>
          <a:ln cap="flat" cmpd="sng" w="9525">
            <a:solidFill>
              <a:schemeClr val="dk1"/>
            </a:solidFill>
            <a:prstDash val="solid"/>
            <a:round/>
            <a:headEnd len="sm" w="sm" type="none"/>
            <a:tailEnd len="sm" w="sm" type="none"/>
          </a:ln>
        </p:spPr>
      </p:pic>
      <p:pic>
        <p:nvPicPr>
          <p:cNvPr descr="Utente" id="368" name="Google Shape;368;g31ba89f2067_0_31"/>
          <p:cNvPicPr preferRelativeResize="0"/>
          <p:nvPr/>
        </p:nvPicPr>
        <p:blipFill rotWithShape="1">
          <a:blip r:embed="rId4">
            <a:alphaModFix/>
          </a:blip>
          <a:srcRect b="0" l="0" r="0" t="0"/>
          <a:stretch/>
        </p:blipFill>
        <p:spPr>
          <a:xfrm>
            <a:off x="3281413" y="3724076"/>
            <a:ext cx="523875" cy="523875"/>
          </a:xfrm>
          <a:prstGeom prst="rect">
            <a:avLst/>
          </a:prstGeom>
          <a:noFill/>
          <a:ln cap="flat" cmpd="sng" w="9525">
            <a:solidFill>
              <a:schemeClr val="dk1"/>
            </a:solidFill>
            <a:prstDash val="solid"/>
            <a:round/>
            <a:headEnd len="sm" w="sm" type="none"/>
            <a:tailEnd len="sm" w="sm" type="none"/>
          </a:ln>
        </p:spPr>
      </p:pic>
      <p:pic>
        <p:nvPicPr>
          <p:cNvPr descr="Utente" id="369" name="Google Shape;369;g31ba89f2067_0_31"/>
          <p:cNvPicPr preferRelativeResize="0"/>
          <p:nvPr/>
        </p:nvPicPr>
        <p:blipFill rotWithShape="1">
          <a:blip r:embed="rId4">
            <a:alphaModFix/>
          </a:blip>
          <a:srcRect b="0" l="0" r="0" t="0"/>
          <a:stretch/>
        </p:blipFill>
        <p:spPr>
          <a:xfrm>
            <a:off x="3452150" y="4521000"/>
            <a:ext cx="353125" cy="353125"/>
          </a:xfrm>
          <a:prstGeom prst="rect">
            <a:avLst/>
          </a:prstGeom>
          <a:noFill/>
          <a:ln cap="flat" cmpd="sng" w="9525">
            <a:solidFill>
              <a:schemeClr val="dk1"/>
            </a:solidFill>
            <a:prstDash val="solid"/>
            <a:round/>
            <a:headEnd len="sm" w="sm" type="none"/>
            <a:tailEnd len="sm" w="sm" type="none"/>
          </a:ln>
        </p:spPr>
      </p:pic>
      <p:pic>
        <p:nvPicPr>
          <p:cNvPr descr="Utente" id="370" name="Google Shape;370;g31ba89f2067_0_31"/>
          <p:cNvPicPr preferRelativeResize="0"/>
          <p:nvPr/>
        </p:nvPicPr>
        <p:blipFill rotWithShape="1">
          <a:blip r:embed="rId4">
            <a:alphaModFix/>
          </a:blip>
          <a:srcRect b="0" l="0" r="0" t="0"/>
          <a:stretch/>
        </p:blipFill>
        <p:spPr>
          <a:xfrm>
            <a:off x="3452150" y="5023750"/>
            <a:ext cx="353125" cy="353125"/>
          </a:xfrm>
          <a:prstGeom prst="rect">
            <a:avLst/>
          </a:prstGeom>
          <a:noFill/>
          <a:ln cap="flat" cmpd="sng" w="9525">
            <a:solidFill>
              <a:schemeClr val="dk1"/>
            </a:solidFill>
            <a:prstDash val="solid"/>
            <a:round/>
            <a:headEnd len="sm" w="sm" type="none"/>
            <a:tailEnd len="sm" w="sm" type="none"/>
          </a:ln>
        </p:spPr>
      </p:pic>
      <p:pic>
        <p:nvPicPr>
          <p:cNvPr descr="Utente" id="371" name="Google Shape;371;g31ba89f2067_0_31"/>
          <p:cNvPicPr preferRelativeResize="0"/>
          <p:nvPr/>
        </p:nvPicPr>
        <p:blipFill rotWithShape="1">
          <a:blip r:embed="rId4">
            <a:alphaModFix/>
          </a:blip>
          <a:srcRect b="0" l="0" r="0" t="0"/>
          <a:stretch/>
        </p:blipFill>
        <p:spPr>
          <a:xfrm>
            <a:off x="3452150" y="5451975"/>
            <a:ext cx="353125" cy="353125"/>
          </a:xfrm>
          <a:prstGeom prst="rect">
            <a:avLst/>
          </a:prstGeom>
          <a:noFill/>
          <a:ln cap="flat" cmpd="sng" w="9525">
            <a:solidFill>
              <a:schemeClr val="dk1"/>
            </a:solidFill>
            <a:prstDash val="solid"/>
            <a:round/>
            <a:headEnd len="sm" w="sm" type="none"/>
            <a:tailEnd len="sm" w="sm" type="none"/>
          </a:ln>
        </p:spPr>
      </p:pic>
      <p:pic>
        <p:nvPicPr>
          <p:cNvPr descr="Utente" id="372" name="Google Shape;372;g31ba89f2067_0_31"/>
          <p:cNvPicPr preferRelativeResize="0"/>
          <p:nvPr/>
        </p:nvPicPr>
        <p:blipFill rotWithShape="1">
          <a:blip r:embed="rId4">
            <a:alphaModFix/>
          </a:blip>
          <a:srcRect b="0" l="0" r="0" t="0"/>
          <a:stretch/>
        </p:blipFill>
        <p:spPr>
          <a:xfrm>
            <a:off x="3452150" y="5870575"/>
            <a:ext cx="353125" cy="353125"/>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2"/>
          <p:cNvSpPr/>
          <p:nvPr/>
        </p:nvSpPr>
        <p:spPr>
          <a:xfrm>
            <a:off x="0" y="-1"/>
            <a:ext cx="9180000" cy="756000"/>
          </a:xfrm>
          <a:prstGeom prst="rect">
            <a:avLst/>
          </a:prstGeom>
          <a:solidFill>
            <a:srgbClr val="E9EDE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0" name="Google Shape;240;p2"/>
          <p:cNvSpPr txBox="1"/>
          <p:nvPr/>
        </p:nvSpPr>
        <p:spPr>
          <a:xfrm>
            <a:off x="367499" y="975387"/>
            <a:ext cx="8594240" cy="1584933"/>
          </a:xfrm>
          <a:prstGeom prst="rect">
            <a:avLst/>
          </a:prstGeom>
          <a:noFill/>
          <a:ln>
            <a:noFill/>
          </a:ln>
        </p:spPr>
        <p:txBody>
          <a:bodyPr anchorCtr="0" anchor="t" bIns="0" lIns="0" spcFirstLastPara="1" rIns="0" wrap="square" tIns="0">
            <a:noAutofit/>
          </a:bodyPr>
          <a:lstStyle/>
          <a:p>
            <a:pPr indent="0" lvl="0" marL="0" marR="0" rtl="0" algn="just">
              <a:spcBef>
                <a:spcPts val="0"/>
              </a:spcBef>
              <a:spcAft>
                <a:spcPts val="0"/>
              </a:spcAft>
              <a:buNone/>
            </a:pPr>
            <a:r>
              <a:rPr b="0" i="0" lang="it-IT" sz="1600" u="none" cap="none" strike="noStrike">
                <a:solidFill>
                  <a:schemeClr val="dk1"/>
                </a:solidFill>
                <a:latin typeface="Calibri"/>
                <a:ea typeface="Calibri"/>
                <a:cs typeface="Calibri"/>
                <a:sym typeface="Calibri"/>
              </a:rPr>
              <a:t>Nel nuovo codice appalti la figura del RUP cambia nome rispetto al dlgs 50/2016:  da responsabile unico del procedimento diventa responsabile unico del progetto </a:t>
            </a:r>
            <a:endParaRPr/>
          </a:p>
          <a:p>
            <a:pPr indent="0" lvl="0" marL="0" marR="0" rtl="0" algn="just">
              <a:spcBef>
                <a:spcPts val="800"/>
              </a:spcBef>
              <a:spcAft>
                <a:spcPts val="0"/>
              </a:spcAft>
              <a:buNone/>
            </a:pPr>
            <a:r>
              <a:rPr b="0" i="0" lang="it-IT" sz="1600" u="none" cap="none" strike="noStrike">
                <a:solidFill>
                  <a:schemeClr val="dk1"/>
                </a:solidFill>
                <a:latin typeface="Calibri"/>
                <a:ea typeface="Calibri"/>
                <a:cs typeface="Calibri"/>
                <a:sym typeface="Calibri"/>
              </a:rPr>
              <a:t>A lui vengono affidate le fasi di:</a:t>
            </a:r>
            <a:endParaRPr/>
          </a:p>
          <a:p>
            <a:pPr indent="-285750" lvl="0" marL="285750" marR="0" rtl="0" algn="just">
              <a:spcBef>
                <a:spcPts val="800"/>
              </a:spcBef>
              <a:spcAft>
                <a:spcPts val="0"/>
              </a:spcAft>
              <a:buClr>
                <a:schemeClr val="dk1"/>
              </a:buClr>
              <a:buSzPts val="1600"/>
              <a:buFont typeface="Arial"/>
              <a:buChar char="•"/>
            </a:pPr>
            <a:r>
              <a:rPr b="0" i="0" lang="it-IT" sz="1600" u="none" cap="none" strike="noStrike">
                <a:solidFill>
                  <a:schemeClr val="dk1"/>
                </a:solidFill>
                <a:latin typeface="Calibri"/>
                <a:ea typeface="Calibri"/>
                <a:cs typeface="Calibri"/>
                <a:sym typeface="Calibri"/>
              </a:rPr>
              <a:t>programmazione</a:t>
            </a:r>
            <a:endParaRPr/>
          </a:p>
          <a:p>
            <a:pPr indent="-285750" lvl="0" marL="285750" marR="0" rtl="0" algn="just">
              <a:spcBef>
                <a:spcPts val="800"/>
              </a:spcBef>
              <a:spcAft>
                <a:spcPts val="0"/>
              </a:spcAft>
              <a:buClr>
                <a:schemeClr val="dk1"/>
              </a:buClr>
              <a:buSzPts val="1600"/>
              <a:buFont typeface="Arial"/>
              <a:buChar char="•"/>
            </a:pPr>
            <a:r>
              <a:rPr b="0" i="0" lang="it-IT" sz="1600" u="none" cap="none" strike="noStrike">
                <a:solidFill>
                  <a:schemeClr val="dk1"/>
                </a:solidFill>
                <a:latin typeface="Calibri"/>
                <a:ea typeface="Calibri"/>
                <a:cs typeface="Calibri"/>
                <a:sym typeface="Calibri"/>
              </a:rPr>
              <a:t>progettazione</a:t>
            </a:r>
            <a:endParaRPr/>
          </a:p>
          <a:p>
            <a:pPr indent="-285750" lvl="0" marL="285750" marR="0" rtl="0" algn="just">
              <a:spcBef>
                <a:spcPts val="800"/>
              </a:spcBef>
              <a:spcAft>
                <a:spcPts val="0"/>
              </a:spcAft>
              <a:buClr>
                <a:schemeClr val="dk1"/>
              </a:buClr>
              <a:buSzPts val="1600"/>
              <a:buFont typeface="Arial"/>
              <a:buChar char="•"/>
            </a:pPr>
            <a:r>
              <a:rPr b="0" i="0" lang="it-IT" sz="1600" u="none" cap="none" strike="noStrike">
                <a:solidFill>
                  <a:schemeClr val="dk1"/>
                </a:solidFill>
                <a:latin typeface="Calibri"/>
                <a:ea typeface="Calibri"/>
                <a:cs typeface="Calibri"/>
                <a:sym typeface="Calibri"/>
              </a:rPr>
              <a:t>affidamento</a:t>
            </a:r>
            <a:endParaRPr/>
          </a:p>
          <a:p>
            <a:pPr indent="-285750" lvl="0" marL="285750" marR="0" rtl="0" algn="just">
              <a:spcBef>
                <a:spcPts val="800"/>
              </a:spcBef>
              <a:spcAft>
                <a:spcPts val="0"/>
              </a:spcAft>
              <a:buClr>
                <a:schemeClr val="dk1"/>
              </a:buClr>
              <a:buSzPts val="1600"/>
              <a:buFont typeface="Arial"/>
              <a:buChar char="•"/>
            </a:pPr>
            <a:r>
              <a:rPr b="0" i="0" lang="it-IT" sz="1600" u="none" cap="none" strike="noStrike">
                <a:solidFill>
                  <a:schemeClr val="dk1"/>
                </a:solidFill>
                <a:latin typeface="Calibri"/>
                <a:ea typeface="Calibri"/>
                <a:cs typeface="Calibri"/>
                <a:sym typeface="Calibri"/>
              </a:rPr>
              <a:t>Esecuzione</a:t>
            </a:r>
            <a:endParaRPr/>
          </a:p>
        </p:txBody>
      </p:sp>
      <p:pic>
        <p:nvPicPr>
          <p:cNvPr id="241" name="Google Shape;241;p2"/>
          <p:cNvPicPr preferRelativeResize="0"/>
          <p:nvPr/>
        </p:nvPicPr>
        <p:blipFill rotWithShape="1">
          <a:blip r:embed="rId3">
            <a:alphaModFix/>
          </a:blip>
          <a:srcRect b="0" l="0" r="0" t="0"/>
          <a:stretch/>
        </p:blipFill>
        <p:spPr>
          <a:xfrm>
            <a:off x="128026" y="301858"/>
            <a:ext cx="314423" cy="353121"/>
          </a:xfrm>
          <a:prstGeom prst="rect">
            <a:avLst/>
          </a:prstGeom>
          <a:noFill/>
          <a:ln>
            <a:noFill/>
          </a:ln>
        </p:spPr>
      </p:pic>
      <p:pic>
        <p:nvPicPr>
          <p:cNvPr id="242" name="Google Shape;242;p2"/>
          <p:cNvPicPr preferRelativeResize="0"/>
          <p:nvPr/>
        </p:nvPicPr>
        <p:blipFill rotWithShape="1">
          <a:blip r:embed="rId4">
            <a:alphaModFix/>
          </a:blip>
          <a:srcRect b="0" l="0" r="0" t="0"/>
          <a:stretch/>
        </p:blipFill>
        <p:spPr>
          <a:xfrm>
            <a:off x="1476292" y="2779708"/>
            <a:ext cx="6595672" cy="3480373"/>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3"/>
          <p:cNvSpPr/>
          <p:nvPr/>
        </p:nvSpPr>
        <p:spPr>
          <a:xfrm>
            <a:off x="0" y="-1"/>
            <a:ext cx="9180000" cy="756000"/>
          </a:xfrm>
          <a:prstGeom prst="rect">
            <a:avLst/>
          </a:prstGeom>
          <a:solidFill>
            <a:srgbClr val="E9EDE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48" name="Google Shape;248;p3"/>
          <p:cNvPicPr preferRelativeResize="0"/>
          <p:nvPr/>
        </p:nvPicPr>
        <p:blipFill rotWithShape="1">
          <a:blip r:embed="rId3">
            <a:alphaModFix/>
          </a:blip>
          <a:srcRect b="0" l="0" r="0" t="0"/>
          <a:stretch/>
        </p:blipFill>
        <p:spPr>
          <a:xfrm>
            <a:off x="128026" y="301858"/>
            <a:ext cx="314423" cy="353121"/>
          </a:xfrm>
          <a:prstGeom prst="rect">
            <a:avLst/>
          </a:prstGeom>
          <a:noFill/>
          <a:ln>
            <a:noFill/>
          </a:ln>
        </p:spPr>
      </p:pic>
      <p:sp>
        <p:nvSpPr>
          <p:cNvPr id="249" name="Google Shape;249;p3"/>
          <p:cNvSpPr txBox="1"/>
          <p:nvPr/>
        </p:nvSpPr>
        <p:spPr>
          <a:xfrm>
            <a:off x="367499" y="975387"/>
            <a:ext cx="8594240" cy="696124"/>
          </a:xfrm>
          <a:prstGeom prst="rect">
            <a:avLst/>
          </a:prstGeom>
          <a:noFill/>
          <a:ln>
            <a:noFill/>
          </a:ln>
        </p:spPr>
        <p:txBody>
          <a:bodyPr anchorCtr="0" anchor="t" bIns="0" lIns="0" spcFirstLastPara="1" rIns="0" wrap="square" tIns="0">
            <a:noAutofit/>
          </a:bodyPr>
          <a:lstStyle/>
          <a:p>
            <a:pPr indent="0" lvl="0" marL="0" marR="0" rtl="0" algn="just">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50" name="Google Shape;250;p3"/>
          <p:cNvSpPr txBox="1"/>
          <p:nvPr>
            <p:ph type="title"/>
          </p:nvPr>
        </p:nvSpPr>
        <p:spPr>
          <a:xfrm>
            <a:off x="1880351" y="1097124"/>
            <a:ext cx="6753695" cy="572160"/>
          </a:xfrm>
          <a:prstGeom prst="rect">
            <a:avLst/>
          </a:prstGeom>
          <a:noFill/>
          <a:ln>
            <a:noFill/>
          </a:ln>
        </p:spPr>
        <p:txBody>
          <a:bodyPr anchorCtr="0" anchor="t" bIns="0" lIns="0" spcFirstLastPara="1" rIns="0" wrap="square" tIns="0">
            <a:normAutofit/>
          </a:bodyPr>
          <a:lstStyle/>
          <a:p>
            <a:pPr indent="0" lvl="0" marL="0" rtl="0" algn="just">
              <a:spcBef>
                <a:spcPts val="0"/>
              </a:spcBef>
              <a:spcAft>
                <a:spcPts val="0"/>
              </a:spcAft>
              <a:buNone/>
            </a:pPr>
            <a:r>
              <a:rPr lang="it-IT" sz="1600">
                <a:latin typeface="Calibri"/>
                <a:ea typeface="Calibri"/>
                <a:cs typeface="Calibri"/>
                <a:sym typeface="Calibri"/>
              </a:rPr>
              <a:t>RUP: COMPITI – Fase di esecuzione</a:t>
            </a:r>
            <a:endParaRPr/>
          </a:p>
        </p:txBody>
      </p:sp>
      <p:sp>
        <p:nvSpPr>
          <p:cNvPr id="251" name="Google Shape;251;p3"/>
          <p:cNvSpPr txBox="1"/>
          <p:nvPr>
            <p:ph idx="1" type="body"/>
          </p:nvPr>
        </p:nvSpPr>
        <p:spPr>
          <a:xfrm>
            <a:off x="1454760" y="1785258"/>
            <a:ext cx="7284216" cy="4310742"/>
          </a:xfrm>
          <a:prstGeom prst="rect">
            <a:avLst/>
          </a:prstGeom>
          <a:noFill/>
          <a:ln>
            <a:noFill/>
          </a:ln>
        </p:spPr>
        <p:txBody>
          <a:bodyPr anchorCtr="0" anchor="t" bIns="0" lIns="0" spcFirstLastPara="1" rIns="0" wrap="square" tIns="0">
            <a:noAutofit/>
          </a:bodyPr>
          <a:lstStyle/>
          <a:p>
            <a:pPr indent="-342900" lvl="0" marL="342900" rtl="0" algn="just">
              <a:spcBef>
                <a:spcPts val="0"/>
              </a:spcBef>
              <a:spcAft>
                <a:spcPts val="0"/>
              </a:spcAft>
              <a:buSzPts val="1600"/>
              <a:buFont typeface="Calibri"/>
              <a:buAutoNum type="alphaLcParenR"/>
            </a:pPr>
            <a:r>
              <a:rPr lang="it-IT" sz="1600">
                <a:latin typeface="Calibri"/>
                <a:ea typeface="Calibri"/>
                <a:cs typeface="Calibri"/>
                <a:sym typeface="Calibri"/>
              </a:rPr>
              <a:t>impartisce al DEC, le istruzioni occorrenti a garantire la regolarità degli stessi</a:t>
            </a:r>
            <a:endParaRPr/>
          </a:p>
          <a:p>
            <a:pPr indent="-342900" lvl="0" marL="342900" rtl="0" algn="just">
              <a:spcBef>
                <a:spcPts val="800"/>
              </a:spcBef>
              <a:spcAft>
                <a:spcPts val="0"/>
              </a:spcAft>
              <a:buSzPts val="1600"/>
              <a:buFont typeface="Calibri"/>
              <a:buAutoNum type="alphaLcParenR"/>
            </a:pPr>
            <a:r>
              <a:rPr lang="it-IT" sz="1600">
                <a:latin typeface="Calibri"/>
                <a:ea typeface="Calibri"/>
                <a:cs typeface="Calibri"/>
                <a:sym typeface="Calibri"/>
              </a:rPr>
              <a:t>autorizza il DEC alla consegna degli stessi</a:t>
            </a:r>
            <a:endParaRPr/>
          </a:p>
          <a:p>
            <a:pPr indent="-342900" lvl="0" marL="342900" rtl="0" algn="just">
              <a:spcBef>
                <a:spcPts val="800"/>
              </a:spcBef>
              <a:spcAft>
                <a:spcPts val="0"/>
              </a:spcAft>
              <a:buSzPts val="1600"/>
              <a:buFont typeface="Calibri"/>
              <a:buAutoNum type="alphaLcParenR"/>
            </a:pPr>
            <a:r>
              <a:rPr lang="it-IT" sz="1600">
                <a:latin typeface="Calibri"/>
                <a:ea typeface="Calibri"/>
                <a:cs typeface="Calibri"/>
                <a:sym typeface="Calibri"/>
              </a:rPr>
              <a:t>autorizza le modifiche dei contratti di appalto in corso di esecuzione anche su proposta del DEC</a:t>
            </a:r>
            <a:endParaRPr/>
          </a:p>
          <a:p>
            <a:pPr indent="-342900" lvl="0" marL="342900" rtl="0" algn="just">
              <a:spcBef>
                <a:spcPts val="800"/>
              </a:spcBef>
              <a:spcAft>
                <a:spcPts val="0"/>
              </a:spcAft>
              <a:buSzPts val="1600"/>
              <a:buFont typeface="Calibri"/>
              <a:buAutoNum type="alphaLcParenR"/>
            </a:pPr>
            <a:r>
              <a:rPr lang="it-IT" sz="1600">
                <a:latin typeface="Calibri"/>
                <a:ea typeface="Calibri"/>
                <a:cs typeface="Calibri"/>
                <a:sym typeface="Calibri"/>
              </a:rPr>
              <a:t>ordina la sospensione dei lavori per ragioni di pubblico interesse o necessità</a:t>
            </a:r>
            <a:endParaRPr/>
          </a:p>
          <a:p>
            <a:pPr indent="-342900" lvl="0" marL="342900" rtl="0" algn="just">
              <a:spcBef>
                <a:spcPts val="800"/>
              </a:spcBef>
              <a:spcAft>
                <a:spcPts val="0"/>
              </a:spcAft>
              <a:buSzPts val="1600"/>
              <a:buFont typeface="Calibri"/>
              <a:buAutoNum type="alphaLcParenR"/>
            </a:pPr>
            <a:r>
              <a:rPr lang="it-IT" sz="1600">
                <a:latin typeface="Calibri"/>
                <a:ea typeface="Calibri"/>
                <a:cs typeface="Calibri"/>
                <a:sym typeface="Calibri"/>
              </a:rPr>
              <a:t>propone la risoluzione del contratto ogni qualvolta se ne realizzino i presupposti</a:t>
            </a:r>
            <a:endParaRPr/>
          </a:p>
          <a:p>
            <a:pPr indent="-342900" lvl="0" marL="342900" rtl="0" algn="just">
              <a:spcBef>
                <a:spcPts val="800"/>
              </a:spcBef>
              <a:spcAft>
                <a:spcPts val="0"/>
              </a:spcAft>
              <a:buSzPts val="1600"/>
              <a:buFont typeface="Calibri"/>
              <a:buAutoNum type="alphaLcParenR"/>
            </a:pPr>
            <a:r>
              <a:rPr lang="it-IT" sz="1600">
                <a:latin typeface="Calibri"/>
                <a:ea typeface="Calibri"/>
                <a:cs typeface="Calibri"/>
                <a:sym typeface="Calibri"/>
              </a:rPr>
              <a:t>rilascia il certificato di pagamento, previa verifica della regolarità contributiva dell’affidatario e dei subappaltatori, e lo invia alla stazione appaltante ai fini dell’emissione del mandato di pagamento</a:t>
            </a:r>
            <a:endParaRPr/>
          </a:p>
          <a:p>
            <a:pPr indent="-342900" lvl="0" marL="342900" rtl="0" algn="just">
              <a:spcBef>
                <a:spcPts val="800"/>
              </a:spcBef>
              <a:spcAft>
                <a:spcPts val="0"/>
              </a:spcAft>
              <a:buSzPts val="1600"/>
              <a:buFont typeface="Calibri"/>
              <a:buAutoNum type="alphaLcParenR"/>
            </a:pPr>
            <a:r>
              <a:rPr lang="it-IT" sz="1600">
                <a:latin typeface="Calibri"/>
                <a:ea typeface="Calibri"/>
                <a:cs typeface="Calibri"/>
                <a:sym typeface="Calibri"/>
              </a:rPr>
              <a:t>all’esito positivo della verifica di conformità rilascia il certificato di pagamento</a:t>
            </a:r>
            <a:br>
              <a:rPr lang="it-IT" sz="1600">
                <a:latin typeface="Calibri"/>
                <a:ea typeface="Calibri"/>
                <a:cs typeface="Calibri"/>
                <a:sym typeface="Calibri"/>
              </a:rPr>
            </a:br>
            <a:endParaRPr sz="1600">
              <a:latin typeface="Calibri"/>
              <a:ea typeface="Calibri"/>
              <a:cs typeface="Calibri"/>
              <a:sym typeface="Calibri"/>
            </a:endParaRPr>
          </a:p>
          <a:p>
            <a:pPr indent="0" lvl="0" marL="0" rtl="0" algn="just">
              <a:spcBef>
                <a:spcPts val="800"/>
              </a:spcBef>
              <a:spcAft>
                <a:spcPts val="0"/>
              </a:spcAft>
              <a:buNone/>
            </a:pPr>
            <a:r>
              <a:t/>
            </a:r>
            <a:endParaRPr sz="1400">
              <a:latin typeface="Calibri"/>
              <a:ea typeface="Calibri"/>
              <a:cs typeface="Calibri"/>
              <a:sym typeface="Calibri"/>
            </a:endParaRPr>
          </a:p>
        </p:txBody>
      </p:sp>
      <p:sp>
        <p:nvSpPr>
          <p:cNvPr id="252" name="Google Shape;252;p3"/>
          <p:cNvSpPr/>
          <p:nvPr/>
        </p:nvSpPr>
        <p:spPr>
          <a:xfrm>
            <a:off x="287499" y="1529945"/>
            <a:ext cx="914399" cy="4505095"/>
          </a:xfrm>
          <a:prstGeom prst="roundRect">
            <a:avLst>
              <a:gd fmla="val 16667" name="adj"/>
            </a:avLst>
          </a:prstGeom>
          <a:solidFill>
            <a:schemeClr val="lt1"/>
          </a:solidFill>
          <a:ln cap="flat" cmpd="sng" w="9525">
            <a:solidFill>
              <a:srgbClr val="C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3"/>
          <p:cNvSpPr txBox="1"/>
          <p:nvPr/>
        </p:nvSpPr>
        <p:spPr>
          <a:xfrm rot="-5400000">
            <a:off x="-1463236" y="3369910"/>
            <a:ext cx="4415820" cy="825124"/>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CC0000"/>
              </a:buClr>
              <a:buSzPts val="1120"/>
              <a:buFont typeface="Noto Sans Symbols"/>
              <a:buNone/>
            </a:pPr>
            <a:r>
              <a:rPr b="1" i="0" lang="it-IT" sz="1600" u="none" cap="none" strike="noStrike">
                <a:solidFill>
                  <a:schemeClr val="dk1"/>
                </a:solidFill>
                <a:latin typeface="Calibri"/>
                <a:ea typeface="Calibri"/>
                <a:cs typeface="Calibri"/>
                <a:sym typeface="Calibri"/>
              </a:rPr>
              <a:t>ELENCAZIONE ESEMPLIFICATIVA</a:t>
            </a:r>
            <a:endParaRPr/>
          </a:p>
          <a:p>
            <a:pPr indent="0" lvl="0" marL="0" marR="0" rtl="0" algn="ctr">
              <a:lnSpc>
                <a:spcPct val="100000"/>
              </a:lnSpc>
              <a:spcBef>
                <a:spcPts val="0"/>
              </a:spcBef>
              <a:spcAft>
                <a:spcPts val="0"/>
              </a:spcAft>
              <a:buClr>
                <a:srgbClr val="CC0000"/>
              </a:buClr>
              <a:buSzPts val="1120"/>
              <a:buFont typeface="Noto Sans Symbols"/>
              <a:buNone/>
            </a:pPr>
            <a:r>
              <a:rPr b="1" i="0" lang="it-IT" sz="1600" u="none" cap="none" strike="noStrike">
                <a:solidFill>
                  <a:schemeClr val="dk1"/>
                </a:solidFill>
                <a:latin typeface="Calibri"/>
                <a:ea typeface="Calibri"/>
                <a:cs typeface="Calibri"/>
                <a:sym typeface="Calibri"/>
              </a:rPr>
              <a:t>(Svolge tutti i compiti che la normativa non attribuisce espressamente ad altro organo o soggetto)</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sp>
        <p:nvSpPr>
          <p:cNvPr id="258" name="Google Shape;258;p4"/>
          <p:cNvSpPr/>
          <p:nvPr/>
        </p:nvSpPr>
        <p:spPr>
          <a:xfrm>
            <a:off x="0" y="-1"/>
            <a:ext cx="9180000" cy="756000"/>
          </a:xfrm>
          <a:prstGeom prst="rect">
            <a:avLst/>
          </a:prstGeom>
          <a:solidFill>
            <a:srgbClr val="E9EDE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9" name="Google Shape;259;p4"/>
          <p:cNvSpPr txBox="1"/>
          <p:nvPr/>
        </p:nvSpPr>
        <p:spPr>
          <a:xfrm>
            <a:off x="367499" y="975387"/>
            <a:ext cx="8594240" cy="5882613"/>
          </a:xfrm>
          <a:prstGeom prst="rect">
            <a:avLst/>
          </a:prstGeom>
          <a:noFill/>
          <a:ln>
            <a:noFill/>
          </a:ln>
        </p:spPr>
        <p:txBody>
          <a:bodyPr anchorCtr="0" anchor="t" bIns="0" lIns="0" spcFirstLastPara="1" rIns="0" wrap="square" tIns="0">
            <a:noAutofit/>
          </a:bodyPr>
          <a:lstStyle/>
          <a:p>
            <a:pPr indent="0" lvl="0" marL="0" marR="0" rtl="0" algn="just">
              <a:spcBef>
                <a:spcPts val="0"/>
              </a:spcBef>
              <a:spcAft>
                <a:spcPts val="0"/>
              </a:spcAft>
              <a:buClr>
                <a:schemeClr val="dk1"/>
              </a:buClr>
              <a:buSzPts val="1600"/>
              <a:buFont typeface="Calibri"/>
              <a:buNone/>
            </a:pPr>
            <a:r>
              <a:rPr b="0" i="0" lang="it-IT" sz="1600" u="none" cap="none" strike="noStrike">
                <a:solidFill>
                  <a:schemeClr val="dk1"/>
                </a:solidFill>
                <a:latin typeface="Calibri"/>
                <a:ea typeface="Calibri"/>
                <a:cs typeface="Calibri"/>
                <a:sym typeface="Calibri"/>
              </a:rPr>
              <a:t>Ferma restando l’unicità del RUP le stazioni appaltanti possono individuare modelli organizzativi, i quali prevedano la nomina di un </a:t>
            </a:r>
            <a:r>
              <a:rPr b="1" i="0" lang="it-IT" sz="1600" u="none" cap="none" strike="noStrike">
                <a:solidFill>
                  <a:schemeClr val="dk1"/>
                </a:solidFill>
                <a:latin typeface="Calibri"/>
                <a:ea typeface="Calibri"/>
                <a:cs typeface="Calibri"/>
                <a:sym typeface="Calibri"/>
              </a:rPr>
              <a:t>responsabile di procedimento per le fasi </a:t>
            </a:r>
            <a:r>
              <a:rPr b="0" i="0" lang="it-IT" sz="1600" u="none" cap="none" strike="noStrike">
                <a:solidFill>
                  <a:schemeClr val="dk1"/>
                </a:solidFill>
                <a:latin typeface="Calibri"/>
                <a:ea typeface="Calibri"/>
                <a:cs typeface="Calibri"/>
                <a:sym typeface="Calibri"/>
              </a:rPr>
              <a:t>di:</a:t>
            </a:r>
            <a:endParaRPr/>
          </a:p>
          <a:p>
            <a:pPr indent="-285750" lvl="0" marL="285750" marR="0" rtl="0" algn="just">
              <a:spcBef>
                <a:spcPts val="0"/>
              </a:spcBef>
              <a:spcAft>
                <a:spcPts val="0"/>
              </a:spcAft>
              <a:buClr>
                <a:srgbClr val="000000"/>
              </a:buClr>
              <a:buSzPts val="1600"/>
              <a:buFont typeface="Noto Sans Symbols"/>
              <a:buChar char="❑"/>
            </a:pPr>
            <a:r>
              <a:rPr b="0" i="0" lang="it-IT" sz="1600" u="none" cap="none" strike="noStrike">
                <a:solidFill>
                  <a:srgbClr val="000000"/>
                </a:solidFill>
                <a:latin typeface="Calibri"/>
                <a:ea typeface="Calibri"/>
                <a:cs typeface="Calibri"/>
                <a:sym typeface="Calibri"/>
              </a:rPr>
              <a:t>Programmazione</a:t>
            </a:r>
            <a:endParaRPr/>
          </a:p>
          <a:p>
            <a:pPr indent="-285750" lvl="0" marL="285750" marR="0" rtl="0" algn="just">
              <a:spcBef>
                <a:spcPts val="0"/>
              </a:spcBef>
              <a:spcAft>
                <a:spcPts val="0"/>
              </a:spcAft>
              <a:buClr>
                <a:srgbClr val="000000"/>
              </a:buClr>
              <a:buSzPts val="1600"/>
              <a:buFont typeface="Noto Sans Symbols"/>
              <a:buChar char="❑"/>
            </a:pPr>
            <a:r>
              <a:rPr b="0" i="0" lang="it-IT" sz="1600" u="none" cap="none" strike="noStrike">
                <a:solidFill>
                  <a:srgbClr val="000000"/>
                </a:solidFill>
                <a:latin typeface="Calibri"/>
                <a:ea typeface="Calibri"/>
                <a:cs typeface="Calibri"/>
                <a:sym typeface="Calibri"/>
              </a:rPr>
              <a:t>Progettazione </a:t>
            </a:r>
            <a:endParaRPr/>
          </a:p>
          <a:p>
            <a:pPr indent="-285750" lvl="0" marL="285750" marR="0" rtl="0" algn="just">
              <a:spcBef>
                <a:spcPts val="0"/>
              </a:spcBef>
              <a:spcAft>
                <a:spcPts val="0"/>
              </a:spcAft>
              <a:buClr>
                <a:srgbClr val="000000"/>
              </a:buClr>
              <a:buSzPts val="1600"/>
              <a:buFont typeface="Noto Sans Symbols"/>
              <a:buChar char="❑"/>
            </a:pPr>
            <a:r>
              <a:rPr b="0" i="0" lang="it-IT" sz="1600" u="none" cap="none" strike="noStrike">
                <a:solidFill>
                  <a:srgbClr val="000000"/>
                </a:solidFill>
                <a:latin typeface="Calibri"/>
                <a:ea typeface="Calibri"/>
                <a:cs typeface="Calibri"/>
                <a:sym typeface="Calibri"/>
              </a:rPr>
              <a:t>Affidamento</a:t>
            </a:r>
            <a:endParaRPr/>
          </a:p>
          <a:p>
            <a:pPr indent="-285750" lvl="0" marL="285750" marR="0" rtl="0" algn="just">
              <a:spcBef>
                <a:spcPts val="0"/>
              </a:spcBef>
              <a:spcAft>
                <a:spcPts val="0"/>
              </a:spcAft>
              <a:buClr>
                <a:srgbClr val="000000"/>
              </a:buClr>
              <a:buSzPts val="1600"/>
              <a:buFont typeface="Noto Sans Symbols"/>
              <a:buChar char="❑"/>
            </a:pPr>
            <a:r>
              <a:rPr b="0" i="0" lang="it-IT" sz="1600" u="none" cap="none" strike="noStrike">
                <a:solidFill>
                  <a:srgbClr val="000000"/>
                </a:solidFill>
                <a:latin typeface="Calibri"/>
                <a:ea typeface="Calibri"/>
                <a:cs typeface="Calibri"/>
                <a:sym typeface="Calibri"/>
              </a:rPr>
              <a:t>Esecuzione </a:t>
            </a:r>
            <a:endParaRPr/>
          </a:p>
          <a:p>
            <a:pPr indent="0" lvl="0" marL="0" marR="0" rtl="0" algn="just">
              <a:spcBef>
                <a:spcPts val="0"/>
              </a:spcBef>
              <a:spcAft>
                <a:spcPts val="0"/>
              </a:spcAft>
              <a:buClr>
                <a:srgbClr val="000000"/>
              </a:buClr>
              <a:buSzPts val="1600"/>
              <a:buFont typeface="Calibri"/>
              <a:buNone/>
            </a:pPr>
            <a:r>
              <a:rPr b="0" i="0" lang="it-IT" sz="1600" u="none" cap="none" strike="noStrike">
                <a:solidFill>
                  <a:srgbClr val="000000"/>
                </a:solidFill>
                <a:latin typeface="Calibri"/>
                <a:ea typeface="Calibri"/>
                <a:cs typeface="Calibri"/>
                <a:sym typeface="Calibri"/>
              </a:rPr>
              <a:t>Le relative responsabilità sono ripartite in base ai compiti svolti in ciascuna fase, ferme restando le funzioni di supervisione, indirizzo e coordinamento del RUP</a:t>
            </a:r>
            <a:endParaRPr/>
          </a:p>
          <a:p>
            <a:pPr indent="0" lvl="0" marL="0" marR="0" rtl="0" algn="just">
              <a:spcBef>
                <a:spcPts val="0"/>
              </a:spcBef>
              <a:spcAft>
                <a:spcPts val="0"/>
              </a:spcAft>
              <a:buNone/>
            </a:pPr>
            <a:r>
              <a:rPr b="0" i="0" lang="it-IT" sz="1600" u="none" cap="none" strike="noStrike">
                <a:solidFill>
                  <a:srgbClr val="000000"/>
                </a:solidFill>
                <a:latin typeface="Calibri"/>
                <a:ea typeface="Calibri"/>
                <a:cs typeface="Calibri"/>
                <a:sym typeface="Calibri"/>
              </a:rPr>
              <a:t>Quindi il RUP quale responsabile “di progetto” è necessariamente al tempo stesso appunto un coordinatore complessivo dell’intero progetto gestionale di approvvigionamento e anche responsabile operativo delle specifiche fasi.</a:t>
            </a:r>
            <a:endParaRPr/>
          </a:p>
          <a:p>
            <a:pPr indent="0" lvl="0" marL="0" marR="0" rtl="0" algn="just">
              <a:spcBef>
                <a:spcPts val="0"/>
              </a:spcBef>
              <a:spcAft>
                <a:spcPts val="0"/>
              </a:spcAft>
              <a:buNone/>
            </a:pPr>
            <a:r>
              <a:rPr b="0" i="0" lang="it-IT" sz="1600" u="none" cap="none" strike="noStrike">
                <a:solidFill>
                  <a:srgbClr val="000000"/>
                </a:solidFill>
                <a:latin typeface="Calibri"/>
                <a:ea typeface="Calibri"/>
                <a:cs typeface="Calibri"/>
                <a:sym typeface="Calibri"/>
              </a:rPr>
              <a:t>Il codice permette alle amministrazioni in grado di attivare modalità organizzative adeguate di regolamentare l’estrapolazione dalle funzioni del RUP di quelle operative da attribuire ai responsabili di fase.</a:t>
            </a:r>
            <a:endParaRPr/>
          </a:p>
          <a:p>
            <a:pPr indent="0" lvl="0" marL="0" marR="0" rtl="0" algn="just">
              <a:spcBef>
                <a:spcPts val="0"/>
              </a:spcBef>
              <a:spcAft>
                <a:spcPts val="0"/>
              </a:spcAft>
              <a:buNone/>
            </a:pPr>
            <a:r>
              <a:t/>
            </a:r>
            <a:endParaRPr b="0" i="0" sz="1600" u="none" cap="none" strike="noStrike">
              <a:solidFill>
                <a:srgbClr val="000000"/>
              </a:solidFill>
              <a:latin typeface="Calibri"/>
              <a:ea typeface="Calibri"/>
              <a:cs typeface="Calibri"/>
              <a:sym typeface="Calibri"/>
            </a:endParaRPr>
          </a:p>
          <a:p>
            <a:pPr indent="0" lvl="0" marL="0" marR="0" rtl="0" algn="just">
              <a:spcBef>
                <a:spcPts val="0"/>
              </a:spcBef>
              <a:spcAft>
                <a:spcPts val="0"/>
              </a:spcAft>
              <a:buNone/>
            </a:pPr>
            <a:r>
              <a:rPr b="0" i="0" lang="it-IT" sz="1600" u="none" cap="none" strike="noStrike">
                <a:solidFill>
                  <a:srgbClr val="000000"/>
                </a:solidFill>
                <a:latin typeface="Calibri"/>
                <a:ea typeface="Calibri"/>
                <a:cs typeface="Calibri"/>
                <a:sym typeface="Calibri"/>
              </a:rPr>
              <a:t>Il modello organizzativo consentito dal codice di fatto quindi prevede tre distinti livelli:</a:t>
            </a:r>
            <a:endParaRPr/>
          </a:p>
          <a:p>
            <a:pPr indent="-285750" lvl="0" marL="285750" marR="0" rtl="0" algn="just">
              <a:spcBef>
                <a:spcPts val="0"/>
              </a:spcBef>
              <a:spcAft>
                <a:spcPts val="0"/>
              </a:spcAft>
              <a:buClr>
                <a:srgbClr val="000000"/>
              </a:buClr>
              <a:buSzPts val="1600"/>
              <a:buFont typeface="Arial"/>
              <a:buChar char="•"/>
            </a:pPr>
            <a:r>
              <a:rPr b="0" i="0" lang="it-IT" sz="1600" u="none" cap="none" strike="noStrike">
                <a:solidFill>
                  <a:srgbClr val="000000"/>
                </a:solidFill>
                <a:latin typeface="Calibri"/>
                <a:ea typeface="Calibri"/>
                <a:cs typeface="Calibri"/>
                <a:sym typeface="Calibri"/>
              </a:rPr>
              <a:t>il vertice organizzativo, costituito dal dirigente o responsabile di servizio preposto alla struttura titolare del potere di spesa e, quindi, del processo gestionale che richiede l’acquisizione del lavoro, del servizio o della fornitura;</a:t>
            </a:r>
            <a:endParaRPr/>
          </a:p>
          <a:p>
            <a:pPr indent="-285750" lvl="0" marL="285750" marR="0" rtl="0" algn="just">
              <a:spcBef>
                <a:spcPts val="0"/>
              </a:spcBef>
              <a:spcAft>
                <a:spcPts val="0"/>
              </a:spcAft>
              <a:buClr>
                <a:srgbClr val="000000"/>
              </a:buClr>
              <a:buSzPts val="1600"/>
              <a:buFont typeface="Arial"/>
              <a:buChar char="•"/>
            </a:pPr>
            <a:r>
              <a:rPr b="0" i="0" lang="it-IT" sz="1600" u="none" cap="none" strike="noStrike">
                <a:solidFill>
                  <a:srgbClr val="000000"/>
                </a:solidFill>
                <a:latin typeface="Calibri"/>
                <a:ea typeface="Calibri"/>
                <a:cs typeface="Calibri"/>
                <a:sym typeface="Calibri"/>
              </a:rPr>
              <a:t>il RUP, che, coordinato dal vertice organizzativo, con questo elabora la programmazione e poi gestisce i singoli processi operativi finalizzati al risultato;</a:t>
            </a:r>
            <a:endParaRPr/>
          </a:p>
          <a:p>
            <a:pPr indent="-285750" lvl="0" marL="285750" marR="0" rtl="0" algn="just">
              <a:spcBef>
                <a:spcPts val="0"/>
              </a:spcBef>
              <a:spcAft>
                <a:spcPts val="0"/>
              </a:spcAft>
              <a:buClr>
                <a:srgbClr val="000000"/>
              </a:buClr>
              <a:buSzPts val="1600"/>
              <a:buFont typeface="Arial"/>
              <a:buChar char="•"/>
            </a:pPr>
            <a:r>
              <a:rPr b="0" i="0" lang="it-IT" sz="1600" u="none" cap="none" strike="noStrike">
                <a:solidFill>
                  <a:srgbClr val="000000"/>
                </a:solidFill>
                <a:latin typeface="Calibri"/>
                <a:ea typeface="Calibri"/>
                <a:cs typeface="Calibri"/>
                <a:sym typeface="Calibri"/>
              </a:rPr>
              <a:t>i responsabili di fase, responsabili degli specifici procedimenti che costituiscono sostanzialmente l’insieme del “progetto” del quale è responsabile il RUP. Questo terzo livello organizzativo è, però, solo eventuale e deciso di volta in volta dai singoli enti, in base a loro valutazioni di opportunità.</a:t>
            </a:r>
            <a:endParaRPr/>
          </a:p>
          <a:p>
            <a:pPr indent="-196850" lvl="0" marL="285750" marR="0" rtl="0" algn="just">
              <a:spcBef>
                <a:spcPts val="0"/>
              </a:spcBef>
              <a:spcAft>
                <a:spcPts val="0"/>
              </a:spcAft>
              <a:buClr>
                <a:schemeClr val="dk1"/>
              </a:buClr>
              <a:buSzPts val="1400"/>
              <a:buFont typeface="Arial"/>
              <a:buNone/>
            </a:pPr>
            <a:r>
              <a:t/>
            </a:r>
            <a:endParaRPr b="0" i="0" sz="1400" u="none" cap="none" strike="noStrike">
              <a:solidFill>
                <a:schemeClr val="dk1"/>
              </a:solidFill>
              <a:latin typeface="Calibri"/>
              <a:ea typeface="Calibri"/>
              <a:cs typeface="Calibri"/>
              <a:sym typeface="Calibri"/>
            </a:endParaRPr>
          </a:p>
        </p:txBody>
      </p:sp>
      <p:pic>
        <p:nvPicPr>
          <p:cNvPr id="260" name="Google Shape;260;p4"/>
          <p:cNvPicPr preferRelativeResize="0"/>
          <p:nvPr/>
        </p:nvPicPr>
        <p:blipFill rotWithShape="1">
          <a:blip r:embed="rId3">
            <a:alphaModFix/>
          </a:blip>
          <a:srcRect b="0" l="0" r="0" t="0"/>
          <a:stretch/>
        </p:blipFill>
        <p:spPr>
          <a:xfrm>
            <a:off x="128026" y="301858"/>
            <a:ext cx="314423" cy="35312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sp>
        <p:nvSpPr>
          <p:cNvPr id="265" name="Google Shape;265;p5"/>
          <p:cNvSpPr/>
          <p:nvPr/>
        </p:nvSpPr>
        <p:spPr>
          <a:xfrm>
            <a:off x="0" y="-1"/>
            <a:ext cx="9180000" cy="756000"/>
          </a:xfrm>
          <a:prstGeom prst="rect">
            <a:avLst/>
          </a:prstGeom>
          <a:solidFill>
            <a:srgbClr val="E9EDE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6" name="Google Shape;266;p5"/>
          <p:cNvSpPr txBox="1"/>
          <p:nvPr/>
        </p:nvSpPr>
        <p:spPr>
          <a:xfrm>
            <a:off x="367499" y="975387"/>
            <a:ext cx="8594240" cy="1584933"/>
          </a:xfrm>
          <a:prstGeom prst="rect">
            <a:avLst/>
          </a:prstGeom>
          <a:noFill/>
          <a:ln>
            <a:noFill/>
          </a:ln>
        </p:spPr>
        <p:txBody>
          <a:bodyPr anchorCtr="0" anchor="t" bIns="0" lIns="0" spcFirstLastPara="1" rIns="0" wrap="square" tIns="0">
            <a:noAutofit/>
          </a:bodyPr>
          <a:lstStyle/>
          <a:p>
            <a:pPr indent="0" lvl="0" marL="0" marR="0" rtl="0" algn="just">
              <a:spcBef>
                <a:spcPts val="0"/>
              </a:spcBef>
              <a:spcAft>
                <a:spcPts val="0"/>
              </a:spcAft>
              <a:buClr>
                <a:schemeClr val="dk1"/>
              </a:buClr>
              <a:buSzPts val="1600"/>
              <a:buFont typeface="Calibri"/>
              <a:buNone/>
            </a:pPr>
            <a:r>
              <a:rPr b="0" i="0" lang="it-IT" sz="1600" u="none" cap="none" strike="noStrike">
                <a:solidFill>
                  <a:schemeClr val="dk1"/>
                </a:solidFill>
                <a:latin typeface="Calibri"/>
                <a:ea typeface="Calibri"/>
                <a:cs typeface="Calibri"/>
                <a:sym typeface="Calibri"/>
              </a:rPr>
              <a:t>Il DEC è il soggetto incaricato di svolgere, congiuntamente al RUP/RES e su indicazioni del medesimo, un insieme di attività di «</a:t>
            </a:r>
            <a:r>
              <a:rPr b="0" i="1" lang="it-IT" sz="1600" u="sng" cap="none" strike="noStrike">
                <a:solidFill>
                  <a:schemeClr val="dk1"/>
                </a:solidFill>
                <a:latin typeface="Calibri"/>
                <a:ea typeface="Calibri"/>
                <a:cs typeface="Calibri"/>
                <a:sym typeface="Calibri"/>
              </a:rPr>
              <a:t>controllo</a:t>
            </a:r>
            <a:r>
              <a:rPr b="0" i="0" lang="it-IT" sz="1600" u="none" cap="none" strike="noStrike">
                <a:solidFill>
                  <a:schemeClr val="dk1"/>
                </a:solidFill>
                <a:latin typeface="Calibri"/>
                <a:ea typeface="Calibri"/>
                <a:cs typeface="Calibri"/>
                <a:sym typeface="Calibri"/>
              </a:rPr>
              <a:t>» (</a:t>
            </a:r>
            <a:r>
              <a:rPr b="0" i="0" lang="it-IT" sz="1600" u="sng" cap="none" strike="noStrike">
                <a:solidFill>
                  <a:schemeClr val="dk1"/>
                </a:solidFill>
                <a:latin typeface="Calibri"/>
                <a:ea typeface="Calibri"/>
                <a:cs typeface="Calibri"/>
                <a:sym typeface="Calibri"/>
              </a:rPr>
              <a:t>coordinamento</a:t>
            </a:r>
            <a:r>
              <a:rPr b="0" i="0" lang="it-IT" sz="1600" u="none" cap="none" strike="noStrike">
                <a:solidFill>
                  <a:schemeClr val="dk1"/>
                </a:solidFill>
                <a:latin typeface="Calibri"/>
                <a:ea typeface="Calibri"/>
                <a:cs typeface="Calibri"/>
                <a:sym typeface="Calibri"/>
              </a:rPr>
              <a:t>, </a:t>
            </a:r>
            <a:r>
              <a:rPr b="0" i="0" lang="it-IT" sz="1600" u="sng" cap="none" strike="noStrike">
                <a:solidFill>
                  <a:schemeClr val="dk1"/>
                </a:solidFill>
                <a:latin typeface="Calibri"/>
                <a:ea typeface="Calibri"/>
                <a:cs typeface="Calibri"/>
                <a:sym typeface="Calibri"/>
              </a:rPr>
              <a:t>direzione</a:t>
            </a:r>
            <a:r>
              <a:rPr b="0" i="0" lang="it-IT" sz="1600" u="none" cap="none" strike="noStrike">
                <a:solidFill>
                  <a:schemeClr val="dk1"/>
                </a:solidFill>
                <a:latin typeface="Calibri"/>
                <a:ea typeface="Calibri"/>
                <a:cs typeface="Calibri"/>
                <a:sym typeface="Calibri"/>
              </a:rPr>
              <a:t> e </a:t>
            </a:r>
            <a:r>
              <a:rPr b="0" i="0" lang="it-IT" sz="1600" u="sng" cap="none" strike="noStrike">
                <a:solidFill>
                  <a:schemeClr val="dk1"/>
                </a:solidFill>
                <a:latin typeface="Calibri"/>
                <a:ea typeface="Calibri"/>
                <a:cs typeface="Calibri"/>
                <a:sym typeface="Calibri"/>
              </a:rPr>
              <a:t>controllo tecnico-contabile</a:t>
            </a:r>
            <a:r>
              <a:rPr b="0" i="0" lang="it-IT" sz="1600" u="none" cap="none" strike="noStrike">
                <a:solidFill>
                  <a:schemeClr val="dk1"/>
                </a:solidFill>
                <a:latin typeface="Calibri"/>
                <a:ea typeface="Calibri"/>
                <a:cs typeface="Calibri"/>
                <a:sym typeface="Calibri"/>
              </a:rPr>
              <a:t>) volte a garantire che l’esecuzione del contratto d’appalto avvenga </a:t>
            </a:r>
            <a:r>
              <a:rPr b="0" i="0" lang="it-IT" sz="1600" u="sng" cap="none" strike="noStrike">
                <a:solidFill>
                  <a:schemeClr val="dk1"/>
                </a:solidFill>
                <a:latin typeface="Calibri"/>
                <a:ea typeface="Calibri"/>
                <a:cs typeface="Calibri"/>
                <a:sym typeface="Calibri"/>
              </a:rPr>
              <a:t>nei tempi stabiliti ed in conformità alle prescrizioni contenute nei documenti contrattuali e nelle condizioni offerte dall’appaltatore in sede di aggiudicazione o affidamento</a:t>
            </a:r>
            <a:r>
              <a:rPr b="0" i="0" lang="it-IT" sz="1600" u="none" cap="none" strike="noStrike">
                <a:solidFill>
                  <a:schemeClr val="dk1"/>
                </a:solidFill>
                <a:latin typeface="Calibri"/>
                <a:ea typeface="Calibri"/>
                <a:cs typeface="Calibri"/>
                <a:sym typeface="Calibri"/>
              </a:rPr>
              <a:t>.</a:t>
            </a:r>
            <a:endParaRPr/>
          </a:p>
          <a:p>
            <a:pPr indent="0" lvl="0" marL="0" marR="0" rtl="0" algn="l">
              <a:spcBef>
                <a:spcPts val="0"/>
              </a:spcBef>
              <a:spcAft>
                <a:spcPts val="0"/>
              </a:spcAft>
              <a:buNone/>
            </a:pPr>
            <a:r>
              <a:rPr b="0" i="0" lang="it-IT" sz="1600" u="none" cap="none" strike="noStrike">
                <a:solidFill>
                  <a:schemeClr val="dk1"/>
                </a:solidFill>
                <a:latin typeface="Calibri"/>
                <a:ea typeface="Calibri"/>
                <a:cs typeface="Calibri"/>
                <a:sym typeface="Calibri"/>
              </a:rPr>
              <a:t>ll direttore dell'esecuzione del contratto può essere soggetto diverso dal RUP nei seguenti casi:</a:t>
            </a:r>
            <a:br>
              <a:rPr b="0" i="0" lang="it-IT" sz="1600" u="none" cap="none" strike="noStrike">
                <a:solidFill>
                  <a:schemeClr val="dk1"/>
                </a:solidFill>
                <a:latin typeface="Calibri"/>
                <a:ea typeface="Calibri"/>
                <a:cs typeface="Calibri"/>
                <a:sym typeface="Calibri"/>
              </a:rPr>
            </a:br>
            <a:r>
              <a:rPr b="0" i="0" lang="it-IT" sz="1600" u="none" cap="none" strike="noStrike">
                <a:solidFill>
                  <a:schemeClr val="dk1"/>
                </a:solidFill>
                <a:latin typeface="Calibri"/>
                <a:ea typeface="Calibri"/>
                <a:cs typeface="Calibri"/>
                <a:sym typeface="Calibri"/>
              </a:rPr>
              <a:t>a) prestazioni sopra 500.000</a:t>
            </a:r>
            <a:endParaRPr/>
          </a:p>
          <a:p>
            <a:pPr indent="0" lvl="0" marL="0" marR="0" rtl="0" algn="l">
              <a:spcBef>
                <a:spcPts val="0"/>
              </a:spcBef>
              <a:spcAft>
                <a:spcPts val="0"/>
              </a:spcAft>
              <a:buNone/>
            </a:pPr>
            <a:r>
              <a:rPr lang="it-IT" sz="1600">
                <a:solidFill>
                  <a:schemeClr val="dk1"/>
                </a:solidFill>
                <a:latin typeface="Calibri"/>
                <a:ea typeface="Calibri"/>
                <a:cs typeface="Calibri"/>
                <a:sym typeface="Calibri"/>
              </a:rPr>
              <a:t>b) interventi particolarmente complessi sotto il profilo tecnologico</a:t>
            </a:r>
            <a:br>
              <a:rPr lang="it-IT" sz="1600">
                <a:solidFill>
                  <a:schemeClr val="dk1"/>
                </a:solidFill>
                <a:latin typeface="Calibri"/>
                <a:ea typeface="Calibri"/>
                <a:cs typeface="Calibri"/>
                <a:sym typeface="Calibri"/>
              </a:rPr>
            </a:br>
            <a:r>
              <a:rPr lang="it-IT" sz="1600">
                <a:solidFill>
                  <a:schemeClr val="dk1"/>
                </a:solidFill>
                <a:latin typeface="Calibri"/>
                <a:ea typeface="Calibri"/>
                <a:cs typeface="Calibri"/>
                <a:sym typeface="Calibri"/>
              </a:rPr>
              <a:t>c) prestazioni che richiedono l'apporto di una pluralità di competenze</a:t>
            </a:r>
            <a:br>
              <a:rPr lang="it-IT" sz="1600">
                <a:solidFill>
                  <a:schemeClr val="dk1"/>
                </a:solidFill>
                <a:latin typeface="Calibri"/>
                <a:ea typeface="Calibri"/>
                <a:cs typeface="Calibri"/>
                <a:sym typeface="Calibri"/>
              </a:rPr>
            </a:br>
            <a:r>
              <a:rPr lang="it-IT" sz="1600">
                <a:solidFill>
                  <a:schemeClr val="dk1"/>
                </a:solidFill>
                <a:latin typeface="Calibri"/>
                <a:ea typeface="Calibri"/>
                <a:cs typeface="Calibri"/>
                <a:sym typeface="Calibri"/>
              </a:rPr>
              <a:t>d) interventi caratterizzati dall'utilizzo di componenti o di processi produttivi innovativi o dalla necessità di elevate prestazioni per quanto riguarda la loro funzionalità</a:t>
            </a:r>
            <a:br>
              <a:rPr lang="it-IT" sz="1600">
                <a:solidFill>
                  <a:schemeClr val="dk1"/>
                </a:solidFill>
                <a:latin typeface="Calibri"/>
                <a:ea typeface="Calibri"/>
                <a:cs typeface="Calibri"/>
                <a:sym typeface="Calibri"/>
              </a:rPr>
            </a:br>
            <a:r>
              <a:rPr lang="it-IT" sz="1600">
                <a:solidFill>
                  <a:schemeClr val="dk1"/>
                </a:solidFill>
                <a:latin typeface="Calibri"/>
                <a:ea typeface="Calibri"/>
                <a:cs typeface="Calibri"/>
                <a:sym typeface="Calibri"/>
              </a:rPr>
              <a:t>e) per ragioni concernenti l'organizzazione interna alla stazione appaltante, che impongano il coinvolgimento di unità organizzativa diversa da quella cui afferiscono i soggetti che hanno curato l'affidamento</a:t>
            </a:r>
            <a:endParaRPr/>
          </a:p>
          <a:p>
            <a:pPr indent="0" lvl="0" marL="0" marR="0" rtl="0" algn="l">
              <a:lnSpc>
                <a:spcPct val="107000"/>
              </a:lnSpc>
              <a:spcBef>
                <a:spcPts val="0"/>
              </a:spcBef>
              <a:spcAft>
                <a:spcPts val="0"/>
              </a:spcAft>
              <a:buNone/>
            </a:pPr>
            <a:r>
              <a:rPr lang="it-IT" sz="1600">
                <a:solidFill>
                  <a:schemeClr val="dk1"/>
                </a:solidFill>
                <a:latin typeface="Calibri"/>
                <a:ea typeface="Calibri"/>
                <a:cs typeface="Calibri"/>
                <a:sym typeface="Calibri"/>
              </a:rPr>
              <a:t>f)   servizi di pulizia degli edifici e di gestione delle proprietà immobiliari</a:t>
            </a:r>
            <a:br>
              <a:rPr lang="it-IT" sz="1600">
                <a:solidFill>
                  <a:schemeClr val="dk1"/>
                </a:solidFill>
                <a:latin typeface="Calibri"/>
                <a:ea typeface="Calibri"/>
                <a:cs typeface="Calibri"/>
                <a:sym typeface="Calibri"/>
              </a:rPr>
            </a:br>
            <a:r>
              <a:rPr lang="it-IT" sz="1600">
                <a:solidFill>
                  <a:schemeClr val="dk1"/>
                </a:solidFill>
                <a:latin typeface="Calibri"/>
                <a:ea typeface="Calibri"/>
                <a:cs typeface="Calibri"/>
                <a:sym typeface="Calibri"/>
              </a:rPr>
              <a:t>g)  eliminazione di scarichi di fogna e di rifiuti; disinfestazione e servizi analoghi</a:t>
            </a:r>
            <a:br>
              <a:rPr lang="it-IT" sz="1600">
                <a:solidFill>
                  <a:schemeClr val="dk1"/>
                </a:solidFill>
                <a:latin typeface="Calibri"/>
                <a:ea typeface="Calibri"/>
                <a:cs typeface="Calibri"/>
                <a:sym typeface="Calibri"/>
              </a:rPr>
            </a:br>
            <a:r>
              <a:rPr lang="it-IT" sz="1600">
                <a:solidFill>
                  <a:schemeClr val="dk1"/>
                </a:solidFill>
                <a:latin typeface="Calibri"/>
                <a:ea typeface="Calibri"/>
                <a:cs typeface="Calibri"/>
                <a:sym typeface="Calibri"/>
              </a:rPr>
              <a:t>h)  servizi alberghieri e di ristorazione</a:t>
            </a:r>
            <a:br>
              <a:rPr lang="it-IT" sz="1600">
                <a:solidFill>
                  <a:schemeClr val="dk1"/>
                </a:solidFill>
                <a:latin typeface="Calibri"/>
                <a:ea typeface="Calibri"/>
                <a:cs typeface="Calibri"/>
                <a:sym typeface="Calibri"/>
              </a:rPr>
            </a:br>
            <a:r>
              <a:rPr lang="it-IT" sz="1600">
                <a:solidFill>
                  <a:schemeClr val="dk1"/>
                </a:solidFill>
                <a:latin typeface="Calibri"/>
                <a:ea typeface="Calibri"/>
                <a:cs typeface="Calibri"/>
                <a:sym typeface="Calibri"/>
              </a:rPr>
              <a:t>i)   servizi legali</a:t>
            </a:r>
            <a:br>
              <a:rPr lang="it-IT" sz="1600">
                <a:solidFill>
                  <a:schemeClr val="dk1"/>
                </a:solidFill>
                <a:latin typeface="Calibri"/>
                <a:ea typeface="Calibri"/>
                <a:cs typeface="Calibri"/>
                <a:sym typeface="Calibri"/>
              </a:rPr>
            </a:br>
            <a:r>
              <a:rPr lang="it-IT" sz="1600">
                <a:solidFill>
                  <a:schemeClr val="dk1"/>
                </a:solidFill>
                <a:latin typeface="Calibri"/>
                <a:ea typeface="Calibri"/>
                <a:cs typeface="Calibri"/>
                <a:sym typeface="Calibri"/>
              </a:rPr>
              <a:t>l)   servizi di collocamento e reperimento di personale</a:t>
            </a:r>
            <a:br>
              <a:rPr lang="it-IT" sz="1600">
                <a:solidFill>
                  <a:schemeClr val="dk1"/>
                </a:solidFill>
                <a:latin typeface="Calibri"/>
                <a:ea typeface="Calibri"/>
                <a:cs typeface="Calibri"/>
                <a:sym typeface="Calibri"/>
              </a:rPr>
            </a:br>
            <a:r>
              <a:rPr lang="it-IT" sz="1600">
                <a:solidFill>
                  <a:schemeClr val="dk1"/>
                </a:solidFill>
                <a:latin typeface="Calibri"/>
                <a:ea typeface="Calibri"/>
                <a:cs typeface="Calibri"/>
                <a:sym typeface="Calibri"/>
              </a:rPr>
              <a:t>m) servizi sanitari e sociali</a:t>
            </a:r>
            <a:br>
              <a:rPr lang="it-IT" sz="1600">
                <a:solidFill>
                  <a:schemeClr val="dk1"/>
                </a:solidFill>
                <a:latin typeface="Calibri"/>
                <a:ea typeface="Calibri"/>
                <a:cs typeface="Calibri"/>
                <a:sym typeface="Calibri"/>
              </a:rPr>
            </a:br>
            <a:r>
              <a:rPr lang="it-IT" sz="1600">
                <a:solidFill>
                  <a:schemeClr val="dk1"/>
                </a:solidFill>
                <a:latin typeface="Calibri"/>
                <a:ea typeface="Calibri"/>
                <a:cs typeface="Calibri"/>
                <a:sym typeface="Calibri"/>
              </a:rPr>
              <a:t>n)  servizi ricreativi, culturali e sportivi</a:t>
            </a:r>
            <a:endParaRPr sz="1600">
              <a:solidFill>
                <a:schemeClr val="dk1"/>
              </a:solidFill>
              <a:latin typeface="Calibri"/>
              <a:ea typeface="Calibri"/>
              <a:cs typeface="Calibri"/>
              <a:sym typeface="Calibri"/>
            </a:endParaRPr>
          </a:p>
          <a:p>
            <a:pPr indent="0" lvl="0" marL="0" marR="0" rtl="0" algn="just">
              <a:spcBef>
                <a:spcPts val="800"/>
              </a:spcBef>
              <a:spcAft>
                <a:spcPts val="0"/>
              </a:spcAft>
              <a:buNone/>
            </a:pPr>
            <a:r>
              <a:t/>
            </a:r>
            <a:endParaRPr sz="1600">
              <a:solidFill>
                <a:schemeClr val="dk1"/>
              </a:solidFill>
              <a:latin typeface="Calibri"/>
              <a:ea typeface="Calibri"/>
              <a:cs typeface="Calibri"/>
              <a:sym typeface="Calibri"/>
            </a:endParaRPr>
          </a:p>
          <a:p>
            <a:pPr indent="0" lvl="0" marL="0" marR="0" rtl="0" algn="just">
              <a:spcBef>
                <a:spcPts val="0"/>
              </a:spcBef>
              <a:spcAft>
                <a:spcPts val="0"/>
              </a:spcAft>
              <a:buClr>
                <a:schemeClr val="dk1"/>
              </a:buClr>
              <a:buSzPts val="1600"/>
              <a:buFont typeface="Arial"/>
              <a:buNone/>
            </a:pPr>
            <a:r>
              <a:t/>
            </a:r>
            <a:endParaRPr sz="1600">
              <a:solidFill>
                <a:schemeClr val="dk1"/>
              </a:solidFill>
              <a:latin typeface="Calibri"/>
              <a:ea typeface="Calibri"/>
              <a:cs typeface="Calibri"/>
              <a:sym typeface="Calibri"/>
            </a:endParaRPr>
          </a:p>
          <a:p>
            <a:pPr indent="-285750" lvl="0" marL="285750" marR="0" rtl="0" algn="just">
              <a:spcBef>
                <a:spcPts val="0"/>
              </a:spcBef>
              <a:spcAft>
                <a:spcPts val="0"/>
              </a:spcAft>
              <a:buClr>
                <a:srgbClr val="000000"/>
              </a:buClr>
              <a:buSzPts val="1600"/>
              <a:buFont typeface="Arial"/>
              <a:buChar char="•"/>
            </a:pPr>
            <a:r>
              <a:rPr lang="it-IT" sz="1600">
                <a:solidFill>
                  <a:srgbClr val="000000"/>
                </a:solidFill>
                <a:latin typeface="Calibri"/>
                <a:ea typeface="Calibri"/>
                <a:cs typeface="Calibri"/>
                <a:sym typeface="Calibri"/>
              </a:rPr>
              <a:t>.</a:t>
            </a:r>
            <a:endParaRPr/>
          </a:p>
          <a:p>
            <a:pPr indent="-196850" lvl="0" marL="285750" marR="0" rtl="0" algn="just">
              <a:spcBef>
                <a:spcPts val="0"/>
              </a:spcBef>
              <a:spcAft>
                <a:spcPts val="0"/>
              </a:spcAft>
              <a:buClr>
                <a:schemeClr val="dk1"/>
              </a:buClr>
              <a:buSzPts val="1400"/>
              <a:buFont typeface="Arial"/>
              <a:buNone/>
            </a:pPr>
            <a:r>
              <a:t/>
            </a:r>
            <a:endParaRPr sz="1400">
              <a:solidFill>
                <a:schemeClr val="dk1"/>
              </a:solidFill>
              <a:latin typeface="Calibri"/>
              <a:ea typeface="Calibri"/>
              <a:cs typeface="Calibri"/>
              <a:sym typeface="Calibri"/>
            </a:endParaRPr>
          </a:p>
        </p:txBody>
      </p:sp>
      <p:pic>
        <p:nvPicPr>
          <p:cNvPr id="267" name="Google Shape;267;p5"/>
          <p:cNvPicPr preferRelativeResize="0"/>
          <p:nvPr/>
        </p:nvPicPr>
        <p:blipFill rotWithShape="1">
          <a:blip r:embed="rId3">
            <a:alphaModFix/>
          </a:blip>
          <a:srcRect b="0" l="0" r="0" t="0"/>
          <a:stretch/>
        </p:blipFill>
        <p:spPr>
          <a:xfrm>
            <a:off x="128026" y="301858"/>
            <a:ext cx="314423" cy="35312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 name="Shape 271"/>
        <p:cNvGrpSpPr/>
        <p:nvPr/>
      </p:nvGrpSpPr>
      <p:grpSpPr>
        <a:xfrm>
          <a:off x="0" y="0"/>
          <a:ext cx="0" cy="0"/>
          <a:chOff x="0" y="0"/>
          <a:chExt cx="0" cy="0"/>
        </a:xfrm>
      </p:grpSpPr>
      <p:sp>
        <p:nvSpPr>
          <p:cNvPr id="272" name="Google Shape;272;p6"/>
          <p:cNvSpPr/>
          <p:nvPr/>
        </p:nvSpPr>
        <p:spPr>
          <a:xfrm>
            <a:off x="0" y="-1"/>
            <a:ext cx="9180000" cy="756000"/>
          </a:xfrm>
          <a:prstGeom prst="rect">
            <a:avLst/>
          </a:prstGeom>
          <a:solidFill>
            <a:srgbClr val="E9EDE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3" name="Google Shape;273;p6"/>
          <p:cNvSpPr txBox="1"/>
          <p:nvPr/>
        </p:nvSpPr>
        <p:spPr>
          <a:xfrm>
            <a:off x="367499" y="975387"/>
            <a:ext cx="8594240" cy="1584933"/>
          </a:xfrm>
          <a:prstGeom prst="rect">
            <a:avLst/>
          </a:prstGeom>
          <a:noFill/>
          <a:ln>
            <a:noFill/>
          </a:ln>
        </p:spPr>
        <p:txBody>
          <a:bodyPr anchorCtr="0" anchor="t" bIns="0" lIns="0" spcFirstLastPara="1" rIns="0" wrap="square" tIns="0">
            <a:noAutofit/>
          </a:bodyPr>
          <a:lstStyle/>
          <a:p>
            <a:pPr indent="0" lvl="0" marL="0" marR="0" rtl="0" algn="just">
              <a:spcBef>
                <a:spcPts val="0"/>
              </a:spcBef>
              <a:spcAft>
                <a:spcPts val="0"/>
              </a:spcAft>
              <a:buClr>
                <a:schemeClr val="dk1"/>
              </a:buClr>
              <a:buSzPts val="1600"/>
              <a:buFont typeface="Calibri"/>
              <a:buNone/>
            </a:pPr>
            <a:r>
              <a:rPr lang="it-IT" sz="1600">
                <a:solidFill>
                  <a:schemeClr val="dk1"/>
                </a:solidFill>
                <a:latin typeface="Calibri"/>
                <a:ea typeface="Calibri"/>
                <a:cs typeface="Calibri"/>
                <a:sym typeface="Calibri"/>
              </a:rPr>
              <a:t>Qualora non vi sia coincidenza tra Responsabile e DEC, la Stazione Appaltante, su proposta del RUP, </a:t>
            </a:r>
            <a:r>
              <a:rPr lang="it-IT" sz="1600" u="sng">
                <a:solidFill>
                  <a:schemeClr val="dk1"/>
                </a:solidFill>
                <a:latin typeface="Calibri"/>
                <a:ea typeface="Calibri"/>
                <a:cs typeface="Calibri"/>
                <a:sym typeface="Calibri"/>
              </a:rPr>
              <a:t>nomina il Direttore dell’Esecuzione (DEC)</a:t>
            </a:r>
            <a:r>
              <a:rPr lang="it-IT" sz="1600">
                <a:solidFill>
                  <a:schemeClr val="dk1"/>
                </a:solidFill>
                <a:latin typeface="Calibri"/>
                <a:ea typeface="Calibri"/>
                <a:cs typeface="Calibri"/>
                <a:sym typeface="Calibri"/>
              </a:rPr>
              <a:t> individuandolo tra i seguenti soggetti in possesso di requisiti di adeguata professionalità e competenza in relazione all’oggetto del contratto: </a:t>
            </a:r>
            <a:endParaRPr/>
          </a:p>
          <a:p>
            <a:pPr indent="-457200" lvl="0" marL="457200" marR="0" rtl="0" algn="l">
              <a:spcBef>
                <a:spcPts val="0"/>
              </a:spcBef>
              <a:spcAft>
                <a:spcPts val="0"/>
              </a:spcAft>
              <a:buClr>
                <a:schemeClr val="dk1"/>
              </a:buClr>
              <a:buSzPts val="1600"/>
              <a:buFont typeface="Georgia"/>
              <a:buAutoNum type="alphaLcParenR"/>
            </a:pPr>
            <a:r>
              <a:rPr lang="it-IT" sz="1600" u="sng">
                <a:solidFill>
                  <a:schemeClr val="dk1"/>
                </a:solidFill>
                <a:latin typeface="Calibri"/>
                <a:ea typeface="Calibri"/>
                <a:cs typeface="Calibri"/>
                <a:sym typeface="Calibri"/>
              </a:rPr>
              <a:t>personale della Stazione Appaltante titolare del contratto o di altre Stazioni Appaltanti</a:t>
            </a:r>
            <a:r>
              <a:rPr lang="it-IT" sz="1600">
                <a:solidFill>
                  <a:schemeClr val="dk1"/>
                </a:solidFill>
                <a:latin typeface="Calibri"/>
                <a:ea typeface="Calibri"/>
                <a:cs typeface="Calibri"/>
                <a:sym typeface="Calibri"/>
              </a:rPr>
              <a:t>, mediante stipula di apposite convenzioni;</a:t>
            </a:r>
            <a:endParaRPr/>
          </a:p>
          <a:p>
            <a:pPr indent="-457200" lvl="0" marL="457200" marR="0" rtl="0" algn="l">
              <a:spcBef>
                <a:spcPts val="0"/>
              </a:spcBef>
              <a:spcAft>
                <a:spcPts val="0"/>
              </a:spcAft>
              <a:buClr>
                <a:schemeClr val="dk1"/>
              </a:buClr>
              <a:buSzPts val="1600"/>
              <a:buFont typeface="Georgia"/>
              <a:buAutoNum type="alphaLcParenR"/>
            </a:pPr>
            <a:r>
              <a:rPr lang="it-IT" sz="1600" u="sng">
                <a:solidFill>
                  <a:schemeClr val="dk1"/>
                </a:solidFill>
                <a:latin typeface="Calibri"/>
                <a:ea typeface="Calibri"/>
                <a:cs typeface="Calibri"/>
                <a:sym typeface="Calibri"/>
              </a:rPr>
              <a:t>professionisti esterni </a:t>
            </a:r>
            <a:r>
              <a:rPr lang="it-IT" sz="1600">
                <a:solidFill>
                  <a:schemeClr val="dk1"/>
                </a:solidFill>
                <a:latin typeface="Calibri"/>
                <a:ea typeface="Calibri"/>
                <a:cs typeface="Calibri"/>
                <a:sym typeface="Calibri"/>
              </a:rPr>
              <a:t>(altre pubbliche amministrazioni, centrali di committenza, affidamento ai sensi del codice).</a:t>
            </a:r>
            <a:endParaRPr/>
          </a:p>
          <a:p>
            <a:pPr indent="0" lvl="0" marL="0" marR="0" rtl="0" algn="just">
              <a:spcBef>
                <a:spcPts val="0"/>
              </a:spcBef>
              <a:spcAft>
                <a:spcPts val="0"/>
              </a:spcAft>
              <a:buNone/>
            </a:pPr>
            <a:r>
              <a:t/>
            </a:r>
            <a:endParaRPr sz="1600">
              <a:solidFill>
                <a:schemeClr val="dk1"/>
              </a:solidFill>
              <a:latin typeface="Calibri"/>
              <a:ea typeface="Calibri"/>
              <a:cs typeface="Calibri"/>
              <a:sym typeface="Calibri"/>
            </a:endParaRPr>
          </a:p>
          <a:p>
            <a:pPr indent="0" lvl="0" marL="0" marR="0" rtl="0" algn="just">
              <a:spcBef>
                <a:spcPts val="0"/>
              </a:spcBef>
              <a:spcAft>
                <a:spcPts val="0"/>
              </a:spcAft>
              <a:buNone/>
            </a:pPr>
            <a:r>
              <a:rPr b="1" lang="it-IT" sz="1600">
                <a:solidFill>
                  <a:schemeClr val="dk1"/>
                </a:solidFill>
                <a:latin typeface="Calibri"/>
                <a:ea typeface="Calibri"/>
                <a:cs typeface="Calibri"/>
                <a:sym typeface="Calibri"/>
              </a:rPr>
              <a:t>Assistenti al DEC: la stazione appaltante può nominare</a:t>
            </a:r>
            <a:endParaRPr/>
          </a:p>
          <a:p>
            <a:pPr indent="-457200" lvl="0" marL="457200" marR="0" rtl="0" algn="just">
              <a:spcBef>
                <a:spcPts val="0"/>
              </a:spcBef>
              <a:spcAft>
                <a:spcPts val="0"/>
              </a:spcAft>
              <a:buClr>
                <a:schemeClr val="dk1"/>
              </a:buClr>
              <a:buSzPts val="1600"/>
              <a:buFont typeface="Calibri"/>
              <a:buChar char="-"/>
            </a:pPr>
            <a:r>
              <a:rPr lang="it-IT" sz="1600">
                <a:solidFill>
                  <a:schemeClr val="dk1"/>
                </a:solidFill>
                <a:latin typeface="Calibri"/>
                <a:ea typeface="Calibri"/>
                <a:cs typeface="Calibri"/>
                <a:sym typeface="Calibri"/>
              </a:rPr>
              <a:t>su indicazione del direttore dell’esecuzione </a:t>
            </a:r>
            <a:endParaRPr/>
          </a:p>
          <a:p>
            <a:pPr indent="-457200" lvl="0" marL="457200" marR="0" rtl="0" algn="just">
              <a:spcBef>
                <a:spcPts val="0"/>
              </a:spcBef>
              <a:spcAft>
                <a:spcPts val="0"/>
              </a:spcAft>
              <a:buClr>
                <a:schemeClr val="dk1"/>
              </a:buClr>
              <a:buSzPts val="1600"/>
              <a:buFont typeface="Calibri"/>
              <a:buChar char="-"/>
            </a:pPr>
            <a:r>
              <a:rPr lang="it-IT" sz="1600">
                <a:solidFill>
                  <a:schemeClr val="dk1"/>
                </a:solidFill>
                <a:latin typeface="Calibri"/>
                <a:ea typeface="Calibri"/>
                <a:cs typeface="Calibri"/>
                <a:sym typeface="Calibri"/>
              </a:rPr>
              <a:t>sentito il RUP/RES</a:t>
            </a:r>
            <a:endParaRPr/>
          </a:p>
          <a:p>
            <a:pPr indent="0" lvl="0" marL="0" marR="0" rtl="0" algn="just">
              <a:spcBef>
                <a:spcPts val="0"/>
              </a:spcBef>
              <a:spcAft>
                <a:spcPts val="0"/>
              </a:spcAft>
              <a:buNone/>
            </a:pPr>
            <a:r>
              <a:rPr lang="it-IT" sz="1600">
                <a:solidFill>
                  <a:schemeClr val="dk1"/>
                </a:solidFill>
                <a:latin typeface="Calibri"/>
                <a:ea typeface="Calibri"/>
                <a:cs typeface="Calibri"/>
                <a:sym typeface="Calibri"/>
              </a:rPr>
              <a:t>uno o più assistenti con funzioni di direttore operativo per svolgere, su espressa disposizione del direttore dell’esecuzione, ogni utile e complementare compito rientrante nel novero delle funzioni attribuite a quest’ultimo.</a:t>
            </a:r>
            <a:endParaRPr sz="1600">
              <a:solidFill>
                <a:schemeClr val="dk1"/>
              </a:solidFill>
              <a:latin typeface="Calibri"/>
              <a:ea typeface="Calibri"/>
              <a:cs typeface="Calibri"/>
              <a:sym typeface="Calibri"/>
            </a:endParaRPr>
          </a:p>
          <a:p>
            <a:pPr indent="-355600" lvl="0" marL="457200" marR="0" rtl="0" algn="l">
              <a:spcBef>
                <a:spcPts val="0"/>
              </a:spcBef>
              <a:spcAft>
                <a:spcPts val="0"/>
              </a:spcAft>
              <a:buClr>
                <a:schemeClr val="dk1"/>
              </a:buClr>
              <a:buSzPts val="1600"/>
              <a:buFont typeface="Georgia"/>
              <a:buNone/>
            </a:pPr>
            <a:r>
              <a:t/>
            </a:r>
            <a:endParaRPr b="1" sz="1600">
              <a:solidFill>
                <a:schemeClr val="dk1"/>
              </a:solidFill>
              <a:latin typeface="Calibri"/>
              <a:ea typeface="Calibri"/>
              <a:cs typeface="Calibri"/>
              <a:sym typeface="Calibri"/>
            </a:endParaRPr>
          </a:p>
          <a:p>
            <a:pPr indent="-196850" lvl="0" marL="285750" marR="0" rtl="0" algn="just">
              <a:spcBef>
                <a:spcPts val="0"/>
              </a:spcBef>
              <a:spcAft>
                <a:spcPts val="0"/>
              </a:spcAft>
              <a:buClr>
                <a:schemeClr val="dk1"/>
              </a:buClr>
              <a:buSzPts val="1400"/>
              <a:buFont typeface="Arial"/>
              <a:buNone/>
            </a:pPr>
            <a:r>
              <a:t/>
            </a:r>
            <a:endParaRPr sz="1400">
              <a:solidFill>
                <a:schemeClr val="dk1"/>
              </a:solidFill>
              <a:latin typeface="Calibri"/>
              <a:ea typeface="Calibri"/>
              <a:cs typeface="Calibri"/>
              <a:sym typeface="Calibri"/>
            </a:endParaRPr>
          </a:p>
        </p:txBody>
      </p:sp>
      <p:pic>
        <p:nvPicPr>
          <p:cNvPr id="274" name="Google Shape;274;p6"/>
          <p:cNvPicPr preferRelativeResize="0"/>
          <p:nvPr/>
        </p:nvPicPr>
        <p:blipFill rotWithShape="1">
          <a:blip r:embed="rId3">
            <a:alphaModFix/>
          </a:blip>
          <a:srcRect b="0" l="0" r="0" t="0"/>
          <a:stretch/>
        </p:blipFill>
        <p:spPr>
          <a:xfrm>
            <a:off x="128026" y="301858"/>
            <a:ext cx="314423" cy="35312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sp>
        <p:nvSpPr>
          <p:cNvPr id="279" name="Google Shape;279;p7"/>
          <p:cNvSpPr/>
          <p:nvPr/>
        </p:nvSpPr>
        <p:spPr>
          <a:xfrm>
            <a:off x="0" y="-1"/>
            <a:ext cx="9180000" cy="756000"/>
          </a:xfrm>
          <a:prstGeom prst="rect">
            <a:avLst/>
          </a:prstGeom>
          <a:solidFill>
            <a:srgbClr val="E9EDE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0" name="Google Shape;280;p7"/>
          <p:cNvSpPr txBox="1"/>
          <p:nvPr/>
        </p:nvSpPr>
        <p:spPr>
          <a:xfrm>
            <a:off x="367499" y="975387"/>
            <a:ext cx="8594240" cy="1584933"/>
          </a:xfrm>
          <a:prstGeom prst="rect">
            <a:avLst/>
          </a:prstGeom>
          <a:noFill/>
          <a:ln>
            <a:noFill/>
          </a:ln>
        </p:spPr>
        <p:txBody>
          <a:bodyPr anchorCtr="0" anchor="t" bIns="0" lIns="0" spcFirstLastPara="1" rIns="0" wrap="square" tIns="0">
            <a:noAutofit/>
          </a:bodyPr>
          <a:lstStyle/>
          <a:p>
            <a:pPr indent="0" lvl="0" marL="0" marR="0" rtl="0" algn="just">
              <a:spcBef>
                <a:spcPts val="0"/>
              </a:spcBef>
              <a:spcAft>
                <a:spcPts val="0"/>
              </a:spcAft>
              <a:buClr>
                <a:schemeClr val="dk1"/>
              </a:buClr>
              <a:buSzPts val="1800"/>
              <a:buFont typeface="Calibri"/>
              <a:buNone/>
            </a:pPr>
            <a:r>
              <a:rPr lang="it-IT" sz="1800">
                <a:solidFill>
                  <a:schemeClr val="dk1"/>
                </a:solidFill>
                <a:latin typeface="Calibri"/>
                <a:ea typeface="Calibri"/>
                <a:cs typeface="Calibri"/>
                <a:sym typeface="Calibri"/>
              </a:rPr>
              <a:t>Appalto della somministrazione:</a:t>
            </a:r>
            <a:endParaRPr/>
          </a:p>
          <a:p>
            <a:pPr indent="-285750" lvl="0" marL="285750" marR="0" rtl="0" algn="just">
              <a:spcBef>
                <a:spcPts val="0"/>
              </a:spcBef>
              <a:spcAft>
                <a:spcPts val="0"/>
              </a:spcAft>
              <a:buClr>
                <a:schemeClr val="dk1"/>
              </a:buClr>
              <a:buSzPts val="1800"/>
              <a:buFont typeface="Arial"/>
              <a:buChar char="•"/>
            </a:pPr>
            <a:r>
              <a:rPr lang="it-IT" sz="1800">
                <a:solidFill>
                  <a:schemeClr val="dk1"/>
                </a:solidFill>
                <a:latin typeface="Calibri"/>
                <a:ea typeface="Calibri"/>
                <a:cs typeface="Calibri"/>
                <a:sym typeface="Calibri"/>
              </a:rPr>
              <a:t>Nomina del RES con funzione analoghe a quelle del RUP per il governo del progetto per la fase di esecuzione. La figura dovrebbe essere individuata all’interno della struttura che ha richiesto l’intervento</a:t>
            </a:r>
            <a:endParaRPr/>
          </a:p>
          <a:p>
            <a:pPr indent="-285750" lvl="0" marL="285750" marR="0" rtl="0" algn="just">
              <a:spcBef>
                <a:spcPts val="0"/>
              </a:spcBef>
              <a:spcAft>
                <a:spcPts val="0"/>
              </a:spcAft>
              <a:buClr>
                <a:schemeClr val="dk1"/>
              </a:buClr>
              <a:buSzPts val="1800"/>
              <a:buFont typeface="Arial"/>
              <a:buChar char="•"/>
            </a:pPr>
            <a:r>
              <a:rPr lang="it-IT" sz="1800">
                <a:solidFill>
                  <a:schemeClr val="dk1"/>
                </a:solidFill>
                <a:latin typeface="Calibri"/>
                <a:ea typeface="Calibri"/>
                <a:cs typeface="Calibri"/>
                <a:sym typeface="Calibri"/>
              </a:rPr>
              <a:t>Nomina del DEC: cui spettano le funzioni di controllo sull’appalto. La figura dovrebbe essere individuata all’interno della struttura che ha richiesto l’intervento ovvero che utilizzatrice dell’intervento</a:t>
            </a:r>
            <a:endParaRPr/>
          </a:p>
          <a:p>
            <a:pPr indent="-285750" lvl="0" marL="285750" marR="0" rtl="0" algn="just">
              <a:spcBef>
                <a:spcPts val="0"/>
              </a:spcBef>
              <a:spcAft>
                <a:spcPts val="0"/>
              </a:spcAft>
              <a:buClr>
                <a:schemeClr val="dk1"/>
              </a:buClr>
              <a:buSzPts val="1800"/>
              <a:buFont typeface="Arial"/>
              <a:buChar char="•"/>
            </a:pPr>
            <a:r>
              <a:rPr lang="it-IT" sz="1800">
                <a:solidFill>
                  <a:schemeClr val="dk1"/>
                </a:solidFill>
                <a:latin typeface="Calibri"/>
                <a:ea typeface="Calibri"/>
                <a:cs typeface="Calibri"/>
                <a:sym typeface="Calibri"/>
              </a:rPr>
              <a:t>Nomina degli assistenti al DEC: cui spettano le funzioni complementari alle attività del DEC. Le figure possono essere individuate all’interno del personale delle strutture utilizzatrici del servizio</a:t>
            </a:r>
            <a:endParaRPr/>
          </a:p>
          <a:p>
            <a:pPr indent="0" lvl="0" marL="0" marR="0" rtl="0" algn="just">
              <a:spcBef>
                <a:spcPts val="0"/>
              </a:spcBef>
              <a:spcAft>
                <a:spcPts val="0"/>
              </a:spcAft>
              <a:buClr>
                <a:schemeClr val="dk1"/>
              </a:buClr>
              <a:buSzPts val="2400"/>
              <a:buFont typeface="Arial"/>
              <a:buNone/>
            </a:pPr>
            <a:r>
              <a:t/>
            </a:r>
            <a:endParaRPr sz="2400">
              <a:solidFill>
                <a:schemeClr val="dk1"/>
              </a:solidFill>
              <a:latin typeface="Calibri"/>
              <a:ea typeface="Calibri"/>
              <a:cs typeface="Calibri"/>
              <a:sym typeface="Calibri"/>
            </a:endParaRPr>
          </a:p>
        </p:txBody>
      </p:sp>
      <p:pic>
        <p:nvPicPr>
          <p:cNvPr id="281" name="Google Shape;281;p7"/>
          <p:cNvPicPr preferRelativeResize="0"/>
          <p:nvPr/>
        </p:nvPicPr>
        <p:blipFill rotWithShape="1">
          <a:blip r:embed="rId3">
            <a:alphaModFix/>
          </a:blip>
          <a:srcRect b="0" l="0" r="0" t="0"/>
          <a:stretch/>
        </p:blipFill>
        <p:spPr>
          <a:xfrm>
            <a:off x="128026" y="301858"/>
            <a:ext cx="314423" cy="35312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8"/>
          <p:cNvSpPr/>
          <p:nvPr/>
        </p:nvSpPr>
        <p:spPr>
          <a:xfrm>
            <a:off x="0" y="-1"/>
            <a:ext cx="9180000" cy="756000"/>
          </a:xfrm>
          <a:prstGeom prst="rect">
            <a:avLst/>
          </a:prstGeom>
          <a:solidFill>
            <a:srgbClr val="E9EDE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87" name="Google Shape;287;p8"/>
          <p:cNvPicPr preferRelativeResize="0"/>
          <p:nvPr/>
        </p:nvPicPr>
        <p:blipFill rotWithShape="1">
          <a:blip r:embed="rId3">
            <a:alphaModFix/>
          </a:blip>
          <a:srcRect b="0" l="0" r="0" t="0"/>
          <a:stretch/>
        </p:blipFill>
        <p:spPr>
          <a:xfrm>
            <a:off x="128026" y="301858"/>
            <a:ext cx="314423" cy="353121"/>
          </a:xfrm>
          <a:prstGeom prst="rect">
            <a:avLst/>
          </a:prstGeom>
          <a:noFill/>
          <a:ln>
            <a:noFill/>
          </a:ln>
        </p:spPr>
      </p:pic>
      <p:sp>
        <p:nvSpPr>
          <p:cNvPr id="288" name="Google Shape;288;p8"/>
          <p:cNvSpPr txBox="1"/>
          <p:nvPr>
            <p:ph idx="1" type="body"/>
          </p:nvPr>
        </p:nvSpPr>
        <p:spPr>
          <a:xfrm>
            <a:off x="506506" y="1075766"/>
            <a:ext cx="8130990" cy="5056094"/>
          </a:xfrm>
          <a:prstGeom prst="rect">
            <a:avLst/>
          </a:prstGeom>
          <a:solidFill>
            <a:schemeClr val="lt1"/>
          </a:solidFill>
          <a:ln cap="flat" cmpd="sng" w="25400">
            <a:solidFill>
              <a:schemeClr val="accent1"/>
            </a:solidFill>
            <a:prstDash val="solid"/>
            <a:round/>
            <a:headEnd len="sm" w="sm" type="none"/>
            <a:tailEnd len="sm" w="sm" type="none"/>
          </a:ln>
        </p:spPr>
        <p:txBody>
          <a:bodyPr anchorCtr="0" anchor="t" bIns="0" lIns="0" spcFirstLastPara="1" rIns="0" wrap="square" tIns="0">
            <a:noAutofit/>
          </a:bodyPr>
          <a:lstStyle/>
          <a:p>
            <a:pPr indent="0" lvl="0" marL="0" rtl="0" algn="l">
              <a:spcBef>
                <a:spcPts val="0"/>
              </a:spcBef>
              <a:spcAft>
                <a:spcPts val="0"/>
              </a:spcAft>
              <a:buSzPts val="2000"/>
              <a:buFont typeface="Georgia"/>
              <a:buNone/>
            </a:pPr>
            <a:r>
              <a:t/>
            </a:r>
            <a:endParaRPr b="1" u="sng">
              <a:solidFill>
                <a:srgbClr val="FF0000"/>
              </a:solidFill>
            </a:endParaRPr>
          </a:p>
          <a:p>
            <a:pPr indent="0" lvl="0" marL="0" rtl="0" algn="l">
              <a:spcBef>
                <a:spcPts val="900"/>
              </a:spcBef>
              <a:spcAft>
                <a:spcPts val="0"/>
              </a:spcAft>
              <a:buSzPts val="1800"/>
              <a:buFont typeface="Georgia"/>
              <a:buNone/>
            </a:pPr>
            <a:r>
              <a:t/>
            </a:r>
            <a:endParaRPr b="1" sz="1800" u="sng">
              <a:solidFill>
                <a:schemeClr val="dk1"/>
              </a:solidFill>
              <a:latin typeface="Calibri"/>
              <a:ea typeface="Calibri"/>
              <a:cs typeface="Calibri"/>
              <a:sym typeface="Calibri"/>
            </a:endParaRPr>
          </a:p>
          <a:p>
            <a:pPr indent="0" lvl="0" marL="0" rtl="0" algn="l">
              <a:spcBef>
                <a:spcPts val="900"/>
              </a:spcBef>
              <a:spcAft>
                <a:spcPts val="0"/>
              </a:spcAft>
              <a:buSzPts val="1800"/>
              <a:buFont typeface="Calibri"/>
              <a:buNone/>
            </a:pPr>
            <a:r>
              <a:rPr b="1" lang="it-IT" sz="1800">
                <a:solidFill>
                  <a:schemeClr val="dk1"/>
                </a:solidFill>
                <a:latin typeface="Calibri"/>
                <a:ea typeface="Calibri"/>
                <a:cs typeface="Calibri"/>
                <a:sym typeface="Calibri"/>
              </a:rPr>
              <a:t>			         </a:t>
            </a:r>
            <a:endParaRPr b="1" sz="1800">
              <a:solidFill>
                <a:schemeClr val="dk1"/>
              </a:solidFill>
              <a:latin typeface="Calibri"/>
              <a:ea typeface="Calibri"/>
              <a:cs typeface="Calibri"/>
              <a:sym typeface="Calibri"/>
            </a:endParaRPr>
          </a:p>
          <a:p>
            <a:pPr indent="0" lvl="0" marL="0" rtl="0" algn="l">
              <a:spcBef>
                <a:spcPts val="900"/>
              </a:spcBef>
              <a:spcAft>
                <a:spcPts val="0"/>
              </a:spcAft>
              <a:buSzPts val="1800"/>
              <a:buFont typeface="Calibri"/>
              <a:buNone/>
            </a:pPr>
            <a:r>
              <a:t/>
            </a:r>
            <a:endParaRPr b="1" sz="1800">
              <a:latin typeface="Calibri"/>
              <a:ea typeface="Calibri"/>
              <a:cs typeface="Calibri"/>
              <a:sym typeface="Calibri"/>
            </a:endParaRPr>
          </a:p>
          <a:p>
            <a:pPr indent="0" lvl="0" marL="0" rtl="0" algn="l">
              <a:spcBef>
                <a:spcPts val="900"/>
              </a:spcBef>
              <a:spcAft>
                <a:spcPts val="0"/>
              </a:spcAft>
              <a:buSzPts val="1800"/>
              <a:buFont typeface="Calibri"/>
              <a:buNone/>
            </a:pPr>
            <a:r>
              <a:t/>
            </a:r>
            <a:endParaRPr b="1" sz="1800">
              <a:latin typeface="Calibri"/>
              <a:ea typeface="Calibri"/>
              <a:cs typeface="Calibri"/>
              <a:sym typeface="Calibri"/>
            </a:endParaRPr>
          </a:p>
          <a:p>
            <a:pPr indent="0" lvl="0" marL="0" rtl="0" algn="ctr">
              <a:spcBef>
                <a:spcPts val="900"/>
              </a:spcBef>
              <a:spcAft>
                <a:spcPts val="0"/>
              </a:spcAft>
              <a:buSzPts val="1800"/>
              <a:buFont typeface="Calibri"/>
              <a:buNone/>
            </a:pPr>
            <a:r>
              <a:rPr b="1" lang="it-IT" sz="1800">
                <a:solidFill>
                  <a:schemeClr val="dk1"/>
                </a:solidFill>
                <a:latin typeface="Calibri"/>
                <a:ea typeface="Calibri"/>
                <a:cs typeface="Calibri"/>
                <a:sym typeface="Calibri"/>
              </a:rPr>
              <a:t>COME DIALOGANO RUP E DEC</a:t>
            </a:r>
            <a:endParaRPr b="1" sz="1800" u="sng">
              <a:solidFill>
                <a:schemeClr val="dk1"/>
              </a:solidFill>
              <a:latin typeface="Calibri"/>
              <a:ea typeface="Calibri"/>
              <a:cs typeface="Calibri"/>
              <a:sym typeface="Calibri"/>
            </a:endParaRPr>
          </a:p>
          <a:p>
            <a:pPr indent="0" lvl="0" marL="0" rtl="0" algn="just">
              <a:spcBef>
                <a:spcPts val="900"/>
              </a:spcBef>
              <a:spcAft>
                <a:spcPts val="0"/>
              </a:spcAft>
              <a:buSzPts val="1800"/>
              <a:buFont typeface="Calibri"/>
              <a:buNone/>
            </a:pPr>
            <a:r>
              <a:rPr b="1" i="1" lang="it-IT" sz="1800">
                <a:solidFill>
                  <a:schemeClr val="dk1"/>
                </a:solidFill>
                <a:latin typeface="Calibri"/>
                <a:ea typeface="Calibri"/>
                <a:cs typeface="Calibri"/>
                <a:sym typeface="Calibri"/>
              </a:rPr>
              <a:t>disposizioni di servizio</a:t>
            </a:r>
            <a:r>
              <a:rPr b="1" lang="it-IT" sz="1800">
                <a:solidFill>
                  <a:schemeClr val="dk1"/>
                </a:solidFill>
                <a:latin typeface="Calibri"/>
                <a:ea typeface="Calibri"/>
                <a:cs typeface="Calibri"/>
                <a:sym typeface="Calibri"/>
              </a:rPr>
              <a:t>», </a:t>
            </a:r>
            <a:r>
              <a:rPr lang="it-IT" sz="1800">
                <a:solidFill>
                  <a:schemeClr val="dk1"/>
                </a:solidFill>
                <a:latin typeface="Calibri"/>
                <a:ea typeface="Calibri"/>
                <a:cs typeface="Calibri"/>
                <a:sym typeface="Calibri"/>
              </a:rPr>
              <a:t>gli atti mediante i quali il </a:t>
            </a:r>
            <a:r>
              <a:rPr b="1" lang="it-IT" sz="1800">
                <a:solidFill>
                  <a:schemeClr val="dk1"/>
                </a:solidFill>
                <a:latin typeface="Calibri"/>
                <a:ea typeface="Calibri"/>
                <a:cs typeface="Calibri"/>
                <a:sym typeface="Calibri"/>
              </a:rPr>
              <a:t>RUP</a:t>
            </a:r>
            <a:r>
              <a:rPr lang="it-IT" sz="1800">
                <a:solidFill>
                  <a:schemeClr val="dk1"/>
                </a:solidFill>
                <a:latin typeface="Calibri"/>
                <a:ea typeface="Calibri"/>
                <a:cs typeface="Calibri"/>
                <a:sym typeface="Calibri"/>
              </a:rPr>
              <a:t> impartisce al […] </a:t>
            </a:r>
            <a:r>
              <a:rPr b="1" lang="it-IT" sz="1800">
                <a:solidFill>
                  <a:schemeClr val="dk1"/>
                </a:solidFill>
                <a:latin typeface="Calibri"/>
                <a:ea typeface="Calibri"/>
                <a:cs typeface="Calibri"/>
                <a:sym typeface="Calibri"/>
              </a:rPr>
              <a:t>DEC</a:t>
            </a:r>
            <a:r>
              <a:rPr lang="it-IT" sz="1800">
                <a:solidFill>
                  <a:schemeClr val="dk1"/>
                </a:solidFill>
                <a:latin typeface="Calibri"/>
                <a:ea typeface="Calibri"/>
                <a:cs typeface="Calibri"/>
                <a:sym typeface="Calibri"/>
              </a:rPr>
              <a:t> le indicazioni di cui al presente Decreto</a:t>
            </a:r>
            <a:endParaRPr/>
          </a:p>
          <a:p>
            <a:pPr indent="0" lvl="0" marL="0" rtl="0" algn="just">
              <a:spcBef>
                <a:spcPts val="900"/>
              </a:spcBef>
              <a:spcAft>
                <a:spcPts val="0"/>
              </a:spcAft>
              <a:buSzPts val="1800"/>
              <a:buFont typeface="Calibri"/>
              <a:buNone/>
            </a:pPr>
            <a:r>
              <a:rPr b="1" lang="it-IT" sz="1800">
                <a:solidFill>
                  <a:schemeClr val="dk1"/>
                </a:solidFill>
                <a:latin typeface="Calibri"/>
                <a:ea typeface="Calibri"/>
                <a:cs typeface="Calibri"/>
                <a:sym typeface="Calibri"/>
              </a:rPr>
              <a:t>«</a:t>
            </a:r>
            <a:r>
              <a:rPr b="1" i="1" lang="it-IT" sz="1800">
                <a:solidFill>
                  <a:schemeClr val="dk1"/>
                </a:solidFill>
                <a:latin typeface="Calibri"/>
                <a:ea typeface="Calibri"/>
                <a:cs typeface="Calibri"/>
                <a:sym typeface="Calibri"/>
              </a:rPr>
              <a:t>ordini di servizio</a:t>
            </a:r>
            <a:r>
              <a:rPr b="1" lang="it-IT" sz="1800">
                <a:solidFill>
                  <a:schemeClr val="dk1"/>
                </a:solidFill>
                <a:latin typeface="Calibri"/>
                <a:ea typeface="Calibri"/>
                <a:cs typeface="Calibri"/>
                <a:sym typeface="Calibri"/>
              </a:rPr>
              <a:t>», </a:t>
            </a:r>
            <a:r>
              <a:rPr lang="it-IT" sz="1800">
                <a:solidFill>
                  <a:schemeClr val="dk1"/>
                </a:solidFill>
                <a:latin typeface="Calibri"/>
                <a:ea typeface="Calibri"/>
                <a:cs typeface="Calibri"/>
                <a:sym typeface="Calibri"/>
              </a:rPr>
              <a:t>gli atti mediante i quali il </a:t>
            </a:r>
            <a:r>
              <a:rPr b="1" lang="it-IT" sz="1800">
                <a:solidFill>
                  <a:schemeClr val="dk1"/>
                </a:solidFill>
                <a:latin typeface="Calibri"/>
                <a:ea typeface="Calibri"/>
                <a:cs typeface="Calibri"/>
                <a:sym typeface="Calibri"/>
              </a:rPr>
              <a:t>RUP</a:t>
            </a:r>
            <a:r>
              <a:rPr lang="it-IT" sz="1800">
                <a:solidFill>
                  <a:schemeClr val="dk1"/>
                </a:solidFill>
                <a:latin typeface="Calibri"/>
                <a:ea typeface="Calibri"/>
                <a:cs typeface="Calibri"/>
                <a:sym typeface="Calibri"/>
              </a:rPr>
              <a:t> […] e il </a:t>
            </a:r>
            <a:r>
              <a:rPr b="1" lang="it-IT" sz="1800">
                <a:solidFill>
                  <a:schemeClr val="dk1"/>
                </a:solidFill>
                <a:latin typeface="Calibri"/>
                <a:ea typeface="Calibri"/>
                <a:cs typeface="Calibri"/>
                <a:sym typeface="Calibri"/>
              </a:rPr>
              <a:t>DEC</a:t>
            </a:r>
            <a:r>
              <a:rPr lang="it-IT" sz="1800">
                <a:solidFill>
                  <a:schemeClr val="dk1"/>
                </a:solidFill>
                <a:latin typeface="Calibri"/>
                <a:ea typeface="Calibri"/>
                <a:cs typeface="Calibri"/>
                <a:sym typeface="Calibri"/>
              </a:rPr>
              <a:t> impartiscono all’</a:t>
            </a:r>
            <a:r>
              <a:rPr b="1" lang="it-IT" sz="1800">
                <a:solidFill>
                  <a:schemeClr val="dk1"/>
                </a:solidFill>
                <a:latin typeface="Calibri"/>
                <a:ea typeface="Calibri"/>
                <a:cs typeface="Calibri"/>
                <a:sym typeface="Calibri"/>
              </a:rPr>
              <a:t>esecutore</a:t>
            </a:r>
            <a:r>
              <a:rPr lang="it-IT" sz="1800">
                <a:solidFill>
                  <a:schemeClr val="dk1"/>
                </a:solidFill>
                <a:latin typeface="Calibri"/>
                <a:ea typeface="Calibri"/>
                <a:cs typeface="Calibri"/>
                <a:sym typeface="Calibri"/>
              </a:rPr>
              <a:t> tutte le disposizioni e istruzioni operative in ordine all’esecuzione delle prestazioni</a:t>
            </a:r>
            <a:endParaRPr/>
          </a:p>
          <a:p>
            <a:pPr indent="0" lvl="0" marL="0" rtl="0" algn="l">
              <a:spcBef>
                <a:spcPts val="900"/>
              </a:spcBef>
              <a:spcAft>
                <a:spcPts val="0"/>
              </a:spcAft>
              <a:buSzPts val="2000"/>
              <a:buFont typeface="Georgia"/>
              <a:buNone/>
            </a:pPr>
            <a:r>
              <a:t/>
            </a:r>
            <a:endParaRPr/>
          </a:p>
        </p:txBody>
      </p:sp>
      <p:pic>
        <p:nvPicPr>
          <p:cNvPr id="289" name="Google Shape;289;p8"/>
          <p:cNvPicPr preferRelativeResize="0"/>
          <p:nvPr/>
        </p:nvPicPr>
        <p:blipFill rotWithShape="1">
          <a:blip r:embed="rId4">
            <a:alphaModFix/>
          </a:blip>
          <a:srcRect b="0" l="0" r="0" t="0"/>
          <a:stretch/>
        </p:blipFill>
        <p:spPr>
          <a:xfrm>
            <a:off x="2980555" y="1224191"/>
            <a:ext cx="3038361" cy="16192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sp>
        <p:nvSpPr>
          <p:cNvPr id="294" name="Google Shape;294;p9"/>
          <p:cNvSpPr/>
          <p:nvPr/>
        </p:nvSpPr>
        <p:spPr>
          <a:xfrm>
            <a:off x="0" y="-1"/>
            <a:ext cx="9180000" cy="756000"/>
          </a:xfrm>
          <a:prstGeom prst="rect">
            <a:avLst/>
          </a:prstGeom>
          <a:solidFill>
            <a:srgbClr val="E9EDE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5" name="Google Shape;295;p9"/>
          <p:cNvSpPr txBox="1"/>
          <p:nvPr/>
        </p:nvSpPr>
        <p:spPr>
          <a:xfrm>
            <a:off x="367499" y="975387"/>
            <a:ext cx="8594240" cy="5245531"/>
          </a:xfrm>
          <a:prstGeom prst="rect">
            <a:avLst/>
          </a:prstGeom>
          <a:noFill/>
          <a:ln>
            <a:noFill/>
          </a:ln>
        </p:spPr>
        <p:txBody>
          <a:bodyPr anchorCtr="0" anchor="t" bIns="0" lIns="0" spcFirstLastPara="1" rIns="0" wrap="square" tIns="0">
            <a:noAutofit/>
          </a:bodyPr>
          <a:lstStyle/>
          <a:p>
            <a:pPr indent="0" lvl="0" marL="0" marR="0" rtl="0" algn="just">
              <a:spcBef>
                <a:spcPts val="0"/>
              </a:spcBef>
              <a:spcAft>
                <a:spcPts val="0"/>
              </a:spcAft>
              <a:buNone/>
            </a:pPr>
            <a:r>
              <a:rPr lang="it-IT" sz="1600">
                <a:solidFill>
                  <a:schemeClr val="dk1"/>
                </a:solidFill>
                <a:latin typeface="Calibri"/>
                <a:ea typeface="Calibri"/>
                <a:cs typeface="Calibri"/>
                <a:sym typeface="Calibri"/>
              </a:rPr>
              <a:t>Il DEC riceve dal RUP o dal RES le disposizioni di servizio mediante le quali quest’ultimo impartisce le istruzioni occorrenti a </a:t>
            </a:r>
            <a:r>
              <a:rPr b="1" lang="it-IT" sz="1600" u="sng">
                <a:solidFill>
                  <a:schemeClr val="dk1"/>
                </a:solidFill>
                <a:latin typeface="Calibri"/>
                <a:ea typeface="Calibri"/>
                <a:cs typeface="Calibri"/>
                <a:sym typeface="Calibri"/>
              </a:rPr>
              <a:t>garantire la regolarità dell’esecuzione del servizio o della fornitura </a:t>
            </a:r>
            <a:r>
              <a:rPr lang="it-IT" sz="1600">
                <a:solidFill>
                  <a:schemeClr val="dk1"/>
                </a:solidFill>
                <a:latin typeface="Calibri"/>
                <a:ea typeface="Calibri"/>
                <a:cs typeface="Calibri"/>
                <a:sym typeface="Calibri"/>
              </a:rPr>
              <a:t>e stabilisce, in relazione all’importanza del servizio o della fornitura, la periodicità con la quale il DEC è tenuto a presentare un </a:t>
            </a:r>
            <a:r>
              <a:rPr b="1" lang="it-IT" sz="1600" u="sng">
                <a:solidFill>
                  <a:schemeClr val="dk1"/>
                </a:solidFill>
                <a:latin typeface="Calibri"/>
                <a:ea typeface="Calibri"/>
                <a:cs typeface="Calibri"/>
                <a:sym typeface="Calibri"/>
              </a:rPr>
              <a:t>rapporto sull’andamento delle principali attività di esecuzione del contratto</a:t>
            </a:r>
            <a:r>
              <a:rPr lang="it-IT" sz="1600">
                <a:solidFill>
                  <a:schemeClr val="dk1"/>
                </a:solidFill>
                <a:latin typeface="Calibri"/>
                <a:ea typeface="Calibri"/>
                <a:cs typeface="Calibri"/>
                <a:sym typeface="Calibri"/>
              </a:rPr>
              <a:t> […]</a:t>
            </a:r>
            <a:endParaRPr/>
          </a:p>
          <a:p>
            <a:pPr indent="0" lvl="0" marL="0" marR="0" rtl="0" algn="just">
              <a:spcBef>
                <a:spcPts val="0"/>
              </a:spcBef>
              <a:spcAft>
                <a:spcPts val="0"/>
              </a:spcAft>
              <a:buNone/>
            </a:pPr>
            <a:r>
              <a:t/>
            </a:r>
            <a:endParaRPr sz="1600">
              <a:solidFill>
                <a:schemeClr val="dk1"/>
              </a:solidFill>
              <a:latin typeface="Calibri"/>
              <a:ea typeface="Calibri"/>
              <a:cs typeface="Calibri"/>
              <a:sym typeface="Calibri"/>
            </a:endParaRPr>
          </a:p>
          <a:p>
            <a:pPr indent="0" lvl="0" marL="0" marR="0" rtl="0" algn="just">
              <a:spcBef>
                <a:spcPts val="0"/>
              </a:spcBef>
              <a:spcAft>
                <a:spcPts val="0"/>
              </a:spcAft>
              <a:buNone/>
            </a:pPr>
            <a:r>
              <a:rPr lang="it-IT" sz="1600">
                <a:solidFill>
                  <a:schemeClr val="dk1"/>
                </a:solidFill>
                <a:latin typeface="Calibri"/>
                <a:ea typeface="Calibri"/>
                <a:cs typeface="Calibri"/>
                <a:sym typeface="Calibri"/>
              </a:rPr>
              <a:t>Fermo restando il rispetto delle disposizioni di servizio eventualmente impartite dal RUP, il DEC opera </a:t>
            </a:r>
            <a:r>
              <a:rPr b="1" lang="it-IT" sz="1600" u="sng">
                <a:solidFill>
                  <a:schemeClr val="dk2"/>
                </a:solidFill>
                <a:latin typeface="Calibri"/>
                <a:ea typeface="Calibri"/>
                <a:cs typeface="Calibri"/>
                <a:sym typeface="Calibri"/>
              </a:rPr>
              <a:t>in autonomia</a:t>
            </a:r>
            <a:r>
              <a:rPr b="1" lang="it-IT" sz="1600">
                <a:solidFill>
                  <a:schemeClr val="dk2"/>
                </a:solidFill>
                <a:latin typeface="Calibri"/>
                <a:ea typeface="Calibri"/>
                <a:cs typeface="Calibri"/>
                <a:sym typeface="Calibri"/>
              </a:rPr>
              <a:t> </a:t>
            </a:r>
            <a:r>
              <a:rPr lang="it-IT" sz="1600">
                <a:solidFill>
                  <a:schemeClr val="dk1"/>
                </a:solidFill>
                <a:latin typeface="Calibri"/>
                <a:ea typeface="Calibri"/>
                <a:cs typeface="Calibri"/>
                <a:sym typeface="Calibri"/>
              </a:rPr>
              <a:t>in ordine al </a:t>
            </a:r>
            <a:r>
              <a:rPr b="1" lang="it-IT" sz="1600" u="sng">
                <a:solidFill>
                  <a:schemeClr val="dk1"/>
                </a:solidFill>
                <a:latin typeface="Calibri"/>
                <a:ea typeface="Calibri"/>
                <a:cs typeface="Calibri"/>
                <a:sym typeface="Calibri"/>
              </a:rPr>
              <a:t>coordinamento</a:t>
            </a:r>
            <a:r>
              <a:rPr lang="it-IT" sz="1600">
                <a:solidFill>
                  <a:schemeClr val="dk1"/>
                </a:solidFill>
                <a:latin typeface="Calibri"/>
                <a:ea typeface="Calibri"/>
                <a:cs typeface="Calibri"/>
                <a:sym typeface="Calibri"/>
              </a:rPr>
              <a:t>, alla </a:t>
            </a:r>
            <a:r>
              <a:rPr b="1" lang="it-IT" sz="1600" u="sng">
                <a:solidFill>
                  <a:schemeClr val="dk1"/>
                </a:solidFill>
                <a:latin typeface="Calibri"/>
                <a:ea typeface="Calibri"/>
                <a:cs typeface="Calibri"/>
                <a:sym typeface="Calibri"/>
              </a:rPr>
              <a:t>direzione</a:t>
            </a:r>
            <a:r>
              <a:rPr lang="it-IT" sz="1600">
                <a:solidFill>
                  <a:schemeClr val="dk1"/>
                </a:solidFill>
                <a:latin typeface="Calibri"/>
                <a:ea typeface="Calibri"/>
                <a:cs typeface="Calibri"/>
                <a:sym typeface="Calibri"/>
              </a:rPr>
              <a:t> ed al </a:t>
            </a:r>
            <a:r>
              <a:rPr b="1" lang="it-IT" sz="1600" u="sng">
                <a:solidFill>
                  <a:schemeClr val="dk1"/>
                </a:solidFill>
                <a:latin typeface="Calibri"/>
                <a:ea typeface="Calibri"/>
                <a:cs typeface="Calibri"/>
                <a:sym typeface="Calibri"/>
              </a:rPr>
              <a:t>controllo tecnico-contabile </a:t>
            </a:r>
            <a:r>
              <a:rPr lang="it-IT" sz="1600">
                <a:solidFill>
                  <a:schemeClr val="dk1"/>
                </a:solidFill>
                <a:latin typeface="Calibri"/>
                <a:ea typeface="Calibri"/>
                <a:cs typeface="Calibri"/>
                <a:sym typeface="Calibri"/>
              </a:rPr>
              <a:t>dell’esecuzione del contratto.</a:t>
            </a:r>
            <a:endParaRPr/>
          </a:p>
          <a:p>
            <a:pPr indent="0" lvl="0" marL="0" marR="0" rtl="0" algn="just">
              <a:spcBef>
                <a:spcPts val="0"/>
              </a:spcBef>
              <a:spcAft>
                <a:spcPts val="0"/>
              </a:spcAft>
              <a:buClr>
                <a:schemeClr val="dk1"/>
              </a:buClr>
              <a:buSzPts val="1600"/>
              <a:buFont typeface="Arial"/>
              <a:buNone/>
            </a:pPr>
            <a:r>
              <a:t/>
            </a:r>
            <a:endParaRPr sz="1600">
              <a:solidFill>
                <a:schemeClr val="dk1"/>
              </a:solidFill>
              <a:latin typeface="Calibri"/>
              <a:ea typeface="Calibri"/>
              <a:cs typeface="Calibri"/>
              <a:sym typeface="Calibri"/>
            </a:endParaRPr>
          </a:p>
          <a:p>
            <a:pPr indent="0" lvl="0" marL="0" marR="0" rtl="0" algn="l">
              <a:lnSpc>
                <a:spcPct val="107000"/>
              </a:lnSpc>
              <a:spcBef>
                <a:spcPts val="0"/>
              </a:spcBef>
              <a:spcAft>
                <a:spcPts val="0"/>
              </a:spcAft>
              <a:buNone/>
            </a:pPr>
            <a:r>
              <a:rPr lang="it-IT" sz="1600">
                <a:solidFill>
                  <a:schemeClr val="dk1"/>
                </a:solidFill>
                <a:latin typeface="Calibri"/>
                <a:ea typeface="Calibri"/>
                <a:cs typeface="Calibri"/>
                <a:sym typeface="Calibri"/>
              </a:rPr>
              <a:t>Gli strumenti di lavoro del DEC</a:t>
            </a:r>
            <a:endParaRPr/>
          </a:p>
          <a:p>
            <a:pPr indent="-269875" lvl="0" marL="269875" marR="0" rtl="0" algn="l">
              <a:lnSpc>
                <a:spcPct val="107000"/>
              </a:lnSpc>
              <a:spcBef>
                <a:spcPts val="0"/>
              </a:spcBef>
              <a:spcAft>
                <a:spcPts val="0"/>
              </a:spcAft>
              <a:buClr>
                <a:schemeClr val="dk1"/>
              </a:buClr>
              <a:buSzPts val="1600"/>
              <a:buFont typeface="Georgia"/>
              <a:buAutoNum type="arabicPeriod"/>
            </a:pPr>
            <a:r>
              <a:rPr lang="it-IT" sz="1600">
                <a:solidFill>
                  <a:schemeClr val="dk1"/>
                </a:solidFill>
                <a:latin typeface="Calibri"/>
                <a:ea typeface="Calibri"/>
                <a:cs typeface="Calibri"/>
                <a:sym typeface="Calibri"/>
              </a:rPr>
              <a:t>Ordini di servizio in forma scritta</a:t>
            </a:r>
            <a:endParaRPr/>
          </a:p>
          <a:p>
            <a:pPr indent="-269875" lvl="0" marL="269875" marR="0" rtl="0" algn="l">
              <a:lnSpc>
                <a:spcPct val="107000"/>
              </a:lnSpc>
              <a:spcBef>
                <a:spcPts val="0"/>
              </a:spcBef>
              <a:spcAft>
                <a:spcPts val="0"/>
              </a:spcAft>
              <a:buClr>
                <a:schemeClr val="dk1"/>
              </a:buClr>
              <a:buSzPts val="1600"/>
              <a:buFont typeface="Georgia"/>
              <a:buAutoNum type="arabicPeriod"/>
            </a:pPr>
            <a:r>
              <a:rPr lang="it-IT" sz="1600">
                <a:solidFill>
                  <a:schemeClr val="dk1"/>
                </a:solidFill>
                <a:latin typeface="Calibri"/>
                <a:ea typeface="Calibri"/>
                <a:cs typeface="Calibri"/>
                <a:sym typeface="Calibri"/>
              </a:rPr>
              <a:t>Verbali accertamento dei fatti</a:t>
            </a:r>
            <a:endParaRPr/>
          </a:p>
          <a:p>
            <a:pPr indent="-269875" lvl="0" marL="269875" marR="0" rtl="0" algn="l">
              <a:lnSpc>
                <a:spcPct val="107000"/>
              </a:lnSpc>
              <a:spcBef>
                <a:spcPts val="0"/>
              </a:spcBef>
              <a:spcAft>
                <a:spcPts val="0"/>
              </a:spcAft>
              <a:buClr>
                <a:schemeClr val="dk1"/>
              </a:buClr>
              <a:buSzPts val="1600"/>
              <a:buFont typeface="Georgia"/>
              <a:buAutoNum type="arabicPeriod"/>
            </a:pPr>
            <a:r>
              <a:rPr lang="it-IT" sz="1600">
                <a:solidFill>
                  <a:schemeClr val="dk1"/>
                </a:solidFill>
                <a:latin typeface="Calibri"/>
                <a:ea typeface="Calibri"/>
                <a:cs typeface="Calibri"/>
                <a:sym typeface="Calibri"/>
              </a:rPr>
              <a:t>Verbali esiti dei controlli</a:t>
            </a:r>
            <a:endParaRPr/>
          </a:p>
          <a:p>
            <a:pPr indent="-269875" lvl="0" marL="269875" marR="0" rtl="0" algn="l">
              <a:lnSpc>
                <a:spcPct val="107000"/>
              </a:lnSpc>
              <a:spcBef>
                <a:spcPts val="0"/>
              </a:spcBef>
              <a:spcAft>
                <a:spcPts val="0"/>
              </a:spcAft>
              <a:buClr>
                <a:schemeClr val="dk1"/>
              </a:buClr>
              <a:buSzPts val="1600"/>
              <a:buFont typeface="Georgia"/>
              <a:buAutoNum type="arabicPeriod"/>
            </a:pPr>
            <a:r>
              <a:rPr lang="it-IT" sz="1600">
                <a:solidFill>
                  <a:schemeClr val="dk1"/>
                </a:solidFill>
                <a:latin typeface="Calibri"/>
                <a:ea typeface="Calibri"/>
                <a:cs typeface="Calibri"/>
                <a:sym typeface="Calibri"/>
              </a:rPr>
              <a:t>Verbale di avvio del servizio </a:t>
            </a:r>
            <a:endParaRPr/>
          </a:p>
          <a:p>
            <a:pPr indent="-269875" lvl="0" marL="269875" marR="0" rtl="0" algn="l">
              <a:lnSpc>
                <a:spcPct val="107000"/>
              </a:lnSpc>
              <a:spcBef>
                <a:spcPts val="0"/>
              </a:spcBef>
              <a:spcAft>
                <a:spcPts val="0"/>
              </a:spcAft>
              <a:buClr>
                <a:schemeClr val="dk1"/>
              </a:buClr>
              <a:buSzPts val="1600"/>
              <a:buFont typeface="Georgia"/>
              <a:buAutoNum type="arabicPeriod"/>
            </a:pPr>
            <a:r>
              <a:rPr lang="it-IT" sz="1600">
                <a:solidFill>
                  <a:schemeClr val="dk1"/>
                </a:solidFill>
                <a:latin typeface="Calibri"/>
                <a:ea typeface="Calibri"/>
                <a:cs typeface="Calibri"/>
                <a:sym typeface="Calibri"/>
              </a:rPr>
              <a:t>«Atto di sottomissione»  e «Atto Aggiuntivo»</a:t>
            </a:r>
            <a:endParaRPr/>
          </a:p>
          <a:p>
            <a:pPr indent="-269875" lvl="0" marL="269875" marR="0" rtl="0" algn="l">
              <a:lnSpc>
                <a:spcPct val="107000"/>
              </a:lnSpc>
              <a:spcBef>
                <a:spcPts val="0"/>
              </a:spcBef>
              <a:spcAft>
                <a:spcPts val="0"/>
              </a:spcAft>
              <a:buClr>
                <a:schemeClr val="dk1"/>
              </a:buClr>
              <a:buSzPts val="1600"/>
              <a:buFont typeface="Georgia"/>
              <a:buAutoNum type="arabicPeriod"/>
            </a:pPr>
            <a:r>
              <a:rPr lang="it-IT" sz="1600">
                <a:solidFill>
                  <a:schemeClr val="dk1"/>
                </a:solidFill>
                <a:latin typeface="Calibri"/>
                <a:ea typeface="Calibri"/>
                <a:cs typeface="Calibri"/>
                <a:sym typeface="Calibri"/>
              </a:rPr>
              <a:t>Verbale di sospensione dell’esecuzione </a:t>
            </a:r>
            <a:endParaRPr/>
          </a:p>
          <a:p>
            <a:pPr indent="-269875" lvl="0" marL="269875" marR="0" rtl="0" algn="l">
              <a:lnSpc>
                <a:spcPct val="107000"/>
              </a:lnSpc>
              <a:spcBef>
                <a:spcPts val="0"/>
              </a:spcBef>
              <a:spcAft>
                <a:spcPts val="0"/>
              </a:spcAft>
              <a:buClr>
                <a:schemeClr val="dk1"/>
              </a:buClr>
              <a:buSzPts val="1600"/>
              <a:buFont typeface="Georgia"/>
              <a:buAutoNum type="arabicPeriod"/>
            </a:pPr>
            <a:r>
              <a:rPr lang="it-IT" sz="1600">
                <a:solidFill>
                  <a:schemeClr val="dk1"/>
                </a:solidFill>
                <a:latin typeface="Calibri"/>
                <a:ea typeface="Calibri"/>
                <a:cs typeface="Calibri"/>
                <a:sym typeface="Calibri"/>
              </a:rPr>
              <a:t>Verbale di ripresa dell’esecuzione del contratto </a:t>
            </a:r>
            <a:endParaRPr/>
          </a:p>
          <a:p>
            <a:pPr indent="-269875" lvl="0" marL="269875" marR="0" rtl="0" algn="l">
              <a:lnSpc>
                <a:spcPct val="107000"/>
              </a:lnSpc>
              <a:spcBef>
                <a:spcPts val="0"/>
              </a:spcBef>
              <a:spcAft>
                <a:spcPts val="0"/>
              </a:spcAft>
              <a:buClr>
                <a:schemeClr val="dk1"/>
              </a:buClr>
              <a:buSzPts val="1600"/>
              <a:buFont typeface="Georgia"/>
              <a:buAutoNum type="arabicPeriod"/>
            </a:pPr>
            <a:r>
              <a:rPr lang="it-IT" sz="1600">
                <a:solidFill>
                  <a:schemeClr val="dk1"/>
                </a:solidFill>
                <a:latin typeface="Calibri"/>
                <a:ea typeface="Calibri"/>
                <a:cs typeface="Calibri"/>
                <a:sym typeface="Calibri"/>
              </a:rPr>
              <a:t>Relazione del DEC al RUP sui sinistri </a:t>
            </a:r>
            <a:endParaRPr/>
          </a:p>
          <a:p>
            <a:pPr indent="-269875" lvl="0" marL="269875" marR="0" rtl="0" algn="l">
              <a:lnSpc>
                <a:spcPct val="107000"/>
              </a:lnSpc>
              <a:spcBef>
                <a:spcPts val="0"/>
              </a:spcBef>
              <a:spcAft>
                <a:spcPts val="0"/>
              </a:spcAft>
              <a:buClr>
                <a:schemeClr val="dk1"/>
              </a:buClr>
              <a:buSzPts val="1600"/>
              <a:buFont typeface="Georgia"/>
              <a:buAutoNum type="arabicPeriod"/>
            </a:pPr>
            <a:r>
              <a:rPr lang="it-IT" sz="1600">
                <a:solidFill>
                  <a:schemeClr val="dk1"/>
                </a:solidFill>
                <a:latin typeface="Calibri"/>
                <a:ea typeface="Calibri"/>
                <a:cs typeface="Calibri"/>
                <a:sym typeface="Calibri"/>
              </a:rPr>
              <a:t>Certificato di ultimazione delle prestazioni </a:t>
            </a:r>
            <a:endParaRPr/>
          </a:p>
          <a:p>
            <a:pPr indent="-269875" lvl="0" marL="269875" marR="0" rtl="0" algn="l">
              <a:lnSpc>
                <a:spcPct val="107000"/>
              </a:lnSpc>
              <a:spcBef>
                <a:spcPts val="0"/>
              </a:spcBef>
              <a:spcAft>
                <a:spcPts val="0"/>
              </a:spcAft>
              <a:buClr>
                <a:schemeClr val="dk1"/>
              </a:buClr>
              <a:buSzPts val="1600"/>
              <a:buFont typeface="Georgia"/>
              <a:buAutoNum type="arabicPeriod"/>
            </a:pPr>
            <a:r>
              <a:rPr lang="it-IT" sz="1600">
                <a:solidFill>
                  <a:schemeClr val="dk1"/>
                </a:solidFill>
                <a:latin typeface="Calibri"/>
                <a:ea typeface="Calibri"/>
                <a:cs typeface="Calibri"/>
                <a:sym typeface="Calibri"/>
              </a:rPr>
              <a:t>Documenti contabili</a:t>
            </a:r>
            <a:endParaRPr/>
          </a:p>
          <a:p>
            <a:pPr indent="0" lvl="0" marL="0" marR="0" rtl="0" algn="just">
              <a:spcBef>
                <a:spcPts val="650"/>
              </a:spcBef>
              <a:spcAft>
                <a:spcPts val="0"/>
              </a:spcAft>
              <a:buClr>
                <a:schemeClr val="dk1"/>
              </a:buClr>
              <a:buSzPts val="2400"/>
              <a:buFont typeface="Arial"/>
              <a:buNone/>
            </a:pPr>
            <a:r>
              <a:t/>
            </a:r>
            <a:endParaRPr sz="2400">
              <a:solidFill>
                <a:schemeClr val="dk1"/>
              </a:solidFill>
              <a:latin typeface="Calibri"/>
              <a:ea typeface="Calibri"/>
              <a:cs typeface="Calibri"/>
              <a:sym typeface="Calibri"/>
            </a:endParaRPr>
          </a:p>
        </p:txBody>
      </p:sp>
      <p:pic>
        <p:nvPicPr>
          <p:cNvPr id="296" name="Google Shape;296;p9"/>
          <p:cNvPicPr preferRelativeResize="0"/>
          <p:nvPr/>
        </p:nvPicPr>
        <p:blipFill rotWithShape="1">
          <a:blip r:embed="rId3">
            <a:alphaModFix/>
          </a:blip>
          <a:srcRect b="0" l="0" r="0" t="0"/>
          <a:stretch/>
        </p:blipFill>
        <p:spPr>
          <a:xfrm>
            <a:off x="128026" y="301858"/>
            <a:ext cx="314423" cy="35312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PwC">
  <a:themeElements>
    <a:clrScheme name="DRCPDA">
      <a:dk1>
        <a:srgbClr val="000000"/>
      </a:dk1>
      <a:lt1>
        <a:srgbClr val="FFFFFF"/>
      </a:lt1>
      <a:dk2>
        <a:srgbClr val="002845"/>
      </a:dk2>
      <a:lt2>
        <a:srgbClr val="FFFFFF"/>
      </a:lt2>
      <a:accent1>
        <a:srgbClr val="881724"/>
      </a:accent1>
      <a:accent2>
        <a:srgbClr val="E0301E"/>
      </a:accent2>
      <a:accent3>
        <a:srgbClr val="FFB600"/>
      </a:accent3>
      <a:accent4>
        <a:srgbClr val="174573"/>
      </a:accent4>
      <a:accent5>
        <a:srgbClr val="2D872D"/>
      </a:accent5>
      <a:accent6>
        <a:srgbClr val="A6D150"/>
      </a:accent6>
      <a:hlink>
        <a:srgbClr val="0070C0"/>
      </a:hlink>
      <a:folHlink>
        <a:srgbClr val="00206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2020-03-20T10:46:50Z</dcterms:created>
  <dc:creator>Bianca Piazza Restivo</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0x010100531E98D780158A4DB71D1FDE1D01F941</vt:lpwstr>
  </property>
</Properties>
</file>